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6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  <p:sldId id="270" r:id="rId16"/>
    <p:sldId id="271" r:id="rId17"/>
    <p:sldId id="272" r:id="rId18"/>
    <p:sldId id="273" r:id="rId19"/>
    <p:sldId id="274" r:id="rId20"/>
    <p:sldId id="277" r:id="rId21"/>
    <p:sldId id="275" r:id="rId22"/>
    <p:sldId id="278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351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png>
</file>

<file path=ppt/media/image25.png>
</file>

<file path=ppt/media/image26.jpg>
</file>

<file path=ppt/media/image27.jpg>
</file>

<file path=ppt/media/image28.jpg>
</file>

<file path=ppt/media/image29.jpeg>
</file>

<file path=ppt/media/image3.png>
</file>

<file path=ppt/media/image30.png>
</file>

<file path=ppt/media/image31.jpg>
</file>

<file path=ppt/media/image32.jpg>
</file>

<file path=ppt/media/image33.jpg>
</file>

<file path=ppt/media/image34.jpg>
</file>

<file path=ppt/media/image35.jpg>
</file>

<file path=ppt/media/image36.png>
</file>

<file path=ppt/media/image37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4D326855-65A0-44B5-BF5B-F707C35D69E1}" type="datetimeFigureOut">
              <a:rPr lang="zh-CN" altLang="en-US" smtClean="0"/>
              <a:t>2024/5/29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69B3A75A-4CA7-4A63-8A62-48AB5EDE0C1D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6941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6855-65A0-44B5-BF5B-F707C35D69E1}" type="datetimeFigureOut">
              <a:rPr lang="zh-CN" altLang="en-US" smtClean="0"/>
              <a:t>2024/5/29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3A75A-4CA7-4A63-8A62-48AB5EDE0C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882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6855-65A0-44B5-BF5B-F707C35D69E1}" type="datetimeFigureOut">
              <a:rPr lang="zh-CN" altLang="en-US" smtClean="0"/>
              <a:t>2024/5/29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3A75A-4CA7-4A63-8A62-48AB5EDE0C1D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690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6855-65A0-44B5-BF5B-F707C35D69E1}" type="datetimeFigureOut">
              <a:rPr lang="zh-CN" altLang="en-US" smtClean="0"/>
              <a:t>2024/5/29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3A75A-4CA7-4A63-8A62-48AB5EDE0C1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96308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6855-65A0-44B5-BF5B-F707C35D69E1}" type="datetimeFigureOut">
              <a:rPr lang="zh-CN" altLang="en-US" smtClean="0"/>
              <a:t>2024/5/29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3A75A-4CA7-4A63-8A62-48AB5EDE0C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9107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6855-65A0-44B5-BF5B-F707C35D69E1}" type="datetimeFigureOut">
              <a:rPr lang="zh-CN" altLang="en-US" smtClean="0"/>
              <a:t>2024/5/29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3A75A-4CA7-4A63-8A62-48AB5EDE0C1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1568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6855-65A0-44B5-BF5B-F707C35D69E1}" type="datetimeFigureOut">
              <a:rPr lang="zh-CN" altLang="en-US" smtClean="0"/>
              <a:t>2024/5/29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3A75A-4CA7-4A63-8A62-48AB5EDE0C1D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6071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6855-65A0-44B5-BF5B-F707C35D69E1}" type="datetimeFigureOut">
              <a:rPr lang="zh-CN" altLang="en-US" smtClean="0"/>
              <a:t>2024/5/29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3A75A-4CA7-4A63-8A62-48AB5EDE0C1D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28656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6855-65A0-44B5-BF5B-F707C35D69E1}" type="datetimeFigureOut">
              <a:rPr lang="zh-CN" altLang="en-US" smtClean="0"/>
              <a:t>2024/5/29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3A75A-4CA7-4A63-8A62-48AB5EDE0C1D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35429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6855-65A0-44B5-BF5B-F707C35D69E1}" type="datetimeFigureOut">
              <a:rPr lang="zh-CN" altLang="en-US" smtClean="0"/>
              <a:t>2024/5/29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3A75A-4CA7-4A63-8A62-48AB5EDE0C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0971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6855-65A0-44B5-BF5B-F707C35D69E1}" type="datetimeFigureOut">
              <a:rPr lang="zh-CN" altLang="en-US" smtClean="0"/>
              <a:t>2024/5/29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3A75A-4CA7-4A63-8A62-48AB5EDE0C1D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44698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6855-65A0-44B5-BF5B-F707C35D69E1}" type="datetimeFigureOut">
              <a:rPr lang="zh-CN" altLang="en-US" smtClean="0"/>
              <a:t>2024/5/29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3A75A-4CA7-4A63-8A62-48AB5EDE0C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9721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6855-65A0-44B5-BF5B-F707C35D69E1}" type="datetimeFigureOut">
              <a:rPr lang="zh-CN" altLang="en-US" smtClean="0"/>
              <a:t>2024/5/29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3A75A-4CA7-4A63-8A62-48AB5EDE0C1D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6544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6855-65A0-44B5-BF5B-F707C35D69E1}" type="datetimeFigureOut">
              <a:rPr lang="zh-CN" altLang="en-US" smtClean="0"/>
              <a:t>2024/5/29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3A75A-4CA7-4A63-8A62-48AB5EDE0C1D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5198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6855-65A0-44B5-BF5B-F707C35D69E1}" type="datetimeFigureOut">
              <a:rPr lang="zh-CN" altLang="en-US" smtClean="0"/>
              <a:t>2024/5/29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3A75A-4CA7-4A63-8A62-48AB5EDE0C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7156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6855-65A0-44B5-BF5B-F707C35D69E1}" type="datetimeFigureOut">
              <a:rPr lang="zh-CN" altLang="en-US" smtClean="0"/>
              <a:t>2024/5/29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3A75A-4CA7-4A63-8A62-48AB5EDE0C1D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10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6855-65A0-44B5-BF5B-F707C35D69E1}" type="datetimeFigureOut">
              <a:rPr lang="zh-CN" altLang="en-US" smtClean="0"/>
              <a:t>2024/5/29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3A75A-4CA7-4A63-8A62-48AB5EDE0C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163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D326855-65A0-44B5-BF5B-F707C35D69E1}" type="datetimeFigureOut">
              <a:rPr lang="zh-CN" altLang="en-US" smtClean="0"/>
              <a:t>2024/5/29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9B3A75A-4CA7-4A63-8A62-48AB5EDE0C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6078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jpg"/><Relationship Id="rId4" Type="http://schemas.openxmlformats.org/officeDocument/2006/relationships/image" Target="../media/image26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jpg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5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179BBB-D3EE-7127-E19E-CAD13A50B1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智能语音控制灯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43E40EC-4878-BBA2-1631-47F1050144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汇报人：韩昊辰</a:t>
            </a:r>
          </a:p>
        </p:txBody>
      </p:sp>
    </p:spTree>
    <p:extLst>
      <p:ext uri="{BB962C8B-B14F-4D97-AF65-F5344CB8AC3E}">
        <p14:creationId xmlns:p14="http://schemas.microsoft.com/office/powerpoint/2010/main" val="5658180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50716A-A9A0-C9D1-5311-9FF1F8F59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接线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78CB05A-29BA-C60B-4DDC-9BD5BB881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4513" y="2669163"/>
            <a:ext cx="3640468" cy="258909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9BAD06F-2ACD-AFC6-4331-021CFF73EA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4991" y="2669163"/>
            <a:ext cx="1981686" cy="352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354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50716A-A9A0-C9D1-5311-9FF1F8F59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接线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78CB05A-29BA-C60B-4DDC-9BD5BB881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4513" y="2669163"/>
            <a:ext cx="3640468" cy="258909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9BAD06F-2ACD-AFC6-4331-021CFF73EA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4991" y="2669163"/>
            <a:ext cx="1981686" cy="352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684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50716A-A9A0-C9D1-5311-9FF1F8F59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拆电灯，接继电器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02193B3-8038-66D8-7E2C-9F6A750D21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807" y="2556588"/>
            <a:ext cx="2571750" cy="352930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7047E30-003D-C382-6BB2-9CFEA8B895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1765" y="2556588"/>
            <a:ext cx="2722208" cy="362961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A3DF696-0A03-08CC-D913-E8E1E30984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9557" y="2556588"/>
            <a:ext cx="2722208" cy="362961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88007B5-9691-560C-8D80-7C78CB458A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3972" y="2556588"/>
            <a:ext cx="2399333" cy="362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74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50716A-A9A0-C9D1-5311-9FF1F8F59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接线图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BD58FE3-E333-96C0-8444-6BAB2245F7C4}"/>
              </a:ext>
            </a:extLst>
          </p:cNvPr>
          <p:cNvSpPr/>
          <p:nvPr/>
        </p:nvSpPr>
        <p:spPr>
          <a:xfrm>
            <a:off x="2115127" y="2817091"/>
            <a:ext cx="1182255" cy="406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Usb</a:t>
            </a:r>
            <a:r>
              <a:rPr lang="zh-CN" altLang="en-US" dirty="0"/>
              <a:t>供电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60AD657-FEE5-413D-D0F9-4B1C5F96CA7C}"/>
              </a:ext>
            </a:extLst>
          </p:cNvPr>
          <p:cNvSpPr/>
          <p:nvPr/>
        </p:nvSpPr>
        <p:spPr>
          <a:xfrm>
            <a:off x="4414982" y="2817091"/>
            <a:ext cx="1182255" cy="130386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语音模块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05D204E-0CC7-E6DB-C8D7-519E660AEA5E}"/>
              </a:ext>
            </a:extLst>
          </p:cNvPr>
          <p:cNvSpPr txBox="1"/>
          <p:nvPr/>
        </p:nvSpPr>
        <p:spPr>
          <a:xfrm>
            <a:off x="3204081" y="3043382"/>
            <a:ext cx="4347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/>
              <a:t>-</a:t>
            </a:r>
            <a:r>
              <a:rPr lang="en-US" altLang="zh-CN" sz="1050" dirty="0" err="1"/>
              <a:t>gnd</a:t>
            </a:r>
            <a:endParaRPr lang="zh-CN" altLang="en-US" sz="105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B0EFBE4-FABF-824F-6046-91856764A773}"/>
              </a:ext>
            </a:extLst>
          </p:cNvPr>
          <p:cNvSpPr txBox="1"/>
          <p:nvPr/>
        </p:nvSpPr>
        <p:spPr>
          <a:xfrm>
            <a:off x="3204081" y="2850468"/>
            <a:ext cx="3513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/>
              <a:t>-5v</a:t>
            </a:r>
            <a:endParaRPr lang="zh-CN" altLang="en-US" sz="105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A3BCD02-9D25-13D2-8FC4-CB9FB3312C0C}"/>
              </a:ext>
            </a:extLst>
          </p:cNvPr>
          <p:cNvSpPr txBox="1"/>
          <p:nvPr/>
        </p:nvSpPr>
        <p:spPr>
          <a:xfrm>
            <a:off x="4097266" y="2817091"/>
            <a:ext cx="40107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err="1"/>
              <a:t>vcc</a:t>
            </a:r>
            <a:r>
              <a:rPr lang="en-US" altLang="zh-CN" sz="1050" dirty="0"/>
              <a:t>-</a:t>
            </a:r>
            <a:endParaRPr lang="zh-CN" altLang="en-US" sz="105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7041A70-39A0-DB44-5C5F-687419CB85F4}"/>
              </a:ext>
            </a:extLst>
          </p:cNvPr>
          <p:cNvSpPr txBox="1"/>
          <p:nvPr/>
        </p:nvSpPr>
        <p:spPr>
          <a:xfrm>
            <a:off x="4083052" y="3038575"/>
            <a:ext cx="42351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err="1"/>
              <a:t>gnd</a:t>
            </a:r>
            <a:r>
              <a:rPr lang="en-US" altLang="zh-CN" sz="1050" dirty="0"/>
              <a:t>-</a:t>
            </a:r>
            <a:endParaRPr lang="zh-CN" altLang="en-US" sz="105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CF8242B-2274-0764-6B09-2B9C7BBFBC7C}"/>
              </a:ext>
            </a:extLst>
          </p:cNvPr>
          <p:cNvSpPr/>
          <p:nvPr/>
        </p:nvSpPr>
        <p:spPr>
          <a:xfrm>
            <a:off x="6553200" y="2850468"/>
            <a:ext cx="1847850" cy="1270490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二路继电器</a:t>
            </a:r>
          </a:p>
        </p:txBody>
      </p:sp>
      <p:sp>
        <p:nvSpPr>
          <p:cNvPr id="14" name="等腰三角形 13">
            <a:extLst>
              <a:ext uri="{FF2B5EF4-FFF2-40B4-BE49-F238E27FC236}">
                <a16:creationId xmlns:a16="http://schemas.microsoft.com/office/drawing/2014/main" id="{375A930A-1CB1-EA27-8627-870D1F1CE169}"/>
              </a:ext>
            </a:extLst>
          </p:cNvPr>
          <p:cNvSpPr/>
          <p:nvPr/>
        </p:nvSpPr>
        <p:spPr>
          <a:xfrm rot="5400000">
            <a:off x="2552700" y="3746500"/>
            <a:ext cx="635000" cy="552450"/>
          </a:xfrm>
          <a:prstGeom prst="triangl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/>
              <a:t>喇叭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FBCD168-05E5-A9A2-BA00-8C7089FB3A62}"/>
              </a:ext>
            </a:extLst>
          </p:cNvPr>
          <p:cNvSpPr/>
          <p:nvPr/>
        </p:nvSpPr>
        <p:spPr>
          <a:xfrm>
            <a:off x="9518650" y="4022724"/>
            <a:ext cx="311150" cy="1505387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灯带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B847F57-4693-6BA5-04E7-57C68E030E05}"/>
              </a:ext>
            </a:extLst>
          </p:cNvPr>
          <p:cNvSpPr txBox="1"/>
          <p:nvPr/>
        </p:nvSpPr>
        <p:spPr>
          <a:xfrm>
            <a:off x="8317274" y="2903923"/>
            <a:ext cx="49885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/>
              <a:t>-NO2</a:t>
            </a:r>
            <a:endParaRPr lang="zh-CN" altLang="en-US" sz="105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28A0756-91D3-CF66-3BDE-069F9E42353C}"/>
              </a:ext>
            </a:extLst>
          </p:cNvPr>
          <p:cNvSpPr txBox="1"/>
          <p:nvPr/>
        </p:nvSpPr>
        <p:spPr>
          <a:xfrm>
            <a:off x="8317274" y="3207414"/>
            <a:ext cx="49885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/>
              <a:t>-NO1</a:t>
            </a:r>
            <a:endParaRPr lang="zh-CN" altLang="en-US" sz="105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8AB23EBD-C130-3B58-3814-101966B1A705}"/>
              </a:ext>
            </a:extLst>
          </p:cNvPr>
          <p:cNvSpPr/>
          <p:nvPr/>
        </p:nvSpPr>
        <p:spPr>
          <a:xfrm>
            <a:off x="9486900" y="3020291"/>
            <a:ext cx="279400" cy="40870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/>
              <a:t>开关</a:t>
            </a:r>
          </a:p>
        </p:txBody>
      </p:sp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D2E6F53C-B571-7B58-FA50-67199C2B21BD}"/>
              </a:ext>
            </a:extLst>
          </p:cNvPr>
          <p:cNvSpPr/>
          <p:nvPr/>
        </p:nvSpPr>
        <p:spPr>
          <a:xfrm>
            <a:off x="8731250" y="2800350"/>
            <a:ext cx="927674" cy="247650"/>
          </a:xfrm>
          <a:custGeom>
            <a:avLst/>
            <a:gdLst>
              <a:gd name="connsiteX0" fmla="*/ 0 w 927674"/>
              <a:gd name="connsiteY0" fmla="*/ 228600 h 247650"/>
              <a:gd name="connsiteX1" fmla="*/ 127000 w 927674"/>
              <a:gd name="connsiteY1" fmla="*/ 234950 h 247650"/>
              <a:gd name="connsiteX2" fmla="*/ 215900 w 927674"/>
              <a:gd name="connsiteY2" fmla="*/ 184150 h 247650"/>
              <a:gd name="connsiteX3" fmla="*/ 311150 w 927674"/>
              <a:gd name="connsiteY3" fmla="*/ 120650 h 247650"/>
              <a:gd name="connsiteX4" fmla="*/ 425450 w 927674"/>
              <a:gd name="connsiteY4" fmla="*/ 82550 h 247650"/>
              <a:gd name="connsiteX5" fmla="*/ 711200 w 927674"/>
              <a:gd name="connsiteY5" fmla="*/ 12700 h 247650"/>
              <a:gd name="connsiteX6" fmla="*/ 819150 w 927674"/>
              <a:gd name="connsiteY6" fmla="*/ 0 h 247650"/>
              <a:gd name="connsiteX7" fmla="*/ 863600 w 927674"/>
              <a:gd name="connsiteY7" fmla="*/ 25400 h 247650"/>
              <a:gd name="connsiteX8" fmla="*/ 869950 w 927674"/>
              <a:gd name="connsiteY8" fmla="*/ 57150 h 247650"/>
              <a:gd name="connsiteX9" fmla="*/ 876300 w 927674"/>
              <a:gd name="connsiteY9" fmla="*/ 82550 h 247650"/>
              <a:gd name="connsiteX10" fmla="*/ 882650 w 927674"/>
              <a:gd name="connsiteY10" fmla="*/ 120650 h 247650"/>
              <a:gd name="connsiteX11" fmla="*/ 914400 w 927674"/>
              <a:gd name="connsiteY11" fmla="*/ 165100 h 247650"/>
              <a:gd name="connsiteX12" fmla="*/ 927100 w 927674"/>
              <a:gd name="connsiteY12" fmla="*/ 247650 h 247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27674" h="247650">
                <a:moveTo>
                  <a:pt x="0" y="228600"/>
                </a:moveTo>
                <a:cubicBezTo>
                  <a:pt x="42333" y="230717"/>
                  <a:pt x="84643" y="236519"/>
                  <a:pt x="127000" y="234950"/>
                </a:cubicBezTo>
                <a:cubicBezTo>
                  <a:pt x="175782" y="233143"/>
                  <a:pt x="178027" y="211694"/>
                  <a:pt x="215900" y="184150"/>
                </a:cubicBezTo>
                <a:cubicBezTo>
                  <a:pt x="246760" y="161706"/>
                  <a:pt x="276814" y="137298"/>
                  <a:pt x="311150" y="120650"/>
                </a:cubicBezTo>
                <a:cubicBezTo>
                  <a:pt x="347287" y="103129"/>
                  <a:pt x="387042" y="94286"/>
                  <a:pt x="425450" y="82550"/>
                </a:cubicBezTo>
                <a:cubicBezTo>
                  <a:pt x="511509" y="56254"/>
                  <a:pt x="626474" y="28105"/>
                  <a:pt x="711200" y="12700"/>
                </a:cubicBezTo>
                <a:cubicBezTo>
                  <a:pt x="746847" y="6219"/>
                  <a:pt x="783167" y="4233"/>
                  <a:pt x="819150" y="0"/>
                </a:cubicBezTo>
                <a:cubicBezTo>
                  <a:pt x="833967" y="8467"/>
                  <a:pt x="852263" y="12645"/>
                  <a:pt x="863600" y="25400"/>
                </a:cubicBezTo>
                <a:cubicBezTo>
                  <a:pt x="870770" y="33467"/>
                  <a:pt x="867609" y="46614"/>
                  <a:pt x="869950" y="57150"/>
                </a:cubicBezTo>
                <a:cubicBezTo>
                  <a:pt x="871843" y="65669"/>
                  <a:pt x="874588" y="73992"/>
                  <a:pt x="876300" y="82550"/>
                </a:cubicBezTo>
                <a:cubicBezTo>
                  <a:pt x="878825" y="95175"/>
                  <a:pt x="878579" y="108436"/>
                  <a:pt x="882650" y="120650"/>
                </a:cubicBezTo>
                <a:cubicBezTo>
                  <a:pt x="884507" y="126221"/>
                  <a:pt x="913948" y="164498"/>
                  <a:pt x="914400" y="165100"/>
                </a:cubicBezTo>
                <a:cubicBezTo>
                  <a:pt x="931785" y="217256"/>
                  <a:pt x="927100" y="189813"/>
                  <a:pt x="927100" y="24765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F7C75A71-DCDB-E9D6-A3A2-A1C2C862B68B}"/>
              </a:ext>
            </a:extLst>
          </p:cNvPr>
          <p:cNvSpPr/>
          <p:nvPr/>
        </p:nvSpPr>
        <p:spPr>
          <a:xfrm>
            <a:off x="9645650" y="3422650"/>
            <a:ext cx="7228" cy="641350"/>
          </a:xfrm>
          <a:custGeom>
            <a:avLst/>
            <a:gdLst>
              <a:gd name="connsiteX0" fmla="*/ 0 w 7228"/>
              <a:gd name="connsiteY0" fmla="*/ 0 h 641350"/>
              <a:gd name="connsiteX1" fmla="*/ 6350 w 7228"/>
              <a:gd name="connsiteY1" fmla="*/ 641350 h 64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8" h="641350">
                <a:moveTo>
                  <a:pt x="0" y="0"/>
                </a:moveTo>
                <a:cubicBezTo>
                  <a:pt x="10710" y="353417"/>
                  <a:pt x="6350" y="139668"/>
                  <a:pt x="6350" y="64135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FBFE61F-8B77-1018-3F58-D8C66135A2E3}"/>
              </a:ext>
            </a:extLst>
          </p:cNvPr>
          <p:cNvSpPr/>
          <p:nvPr/>
        </p:nvSpPr>
        <p:spPr>
          <a:xfrm>
            <a:off x="8616950" y="4784725"/>
            <a:ext cx="311150" cy="7433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U</a:t>
            </a:r>
          </a:p>
          <a:p>
            <a:pPr algn="ctr"/>
            <a:r>
              <a:rPr lang="en-US" altLang="zh-CN" sz="900" dirty="0"/>
              <a:t>s</a:t>
            </a:r>
          </a:p>
          <a:p>
            <a:pPr algn="ctr"/>
            <a:r>
              <a:rPr lang="en-US" altLang="zh-CN" sz="900" dirty="0"/>
              <a:t>b</a:t>
            </a:r>
            <a:r>
              <a:rPr lang="zh-CN" altLang="en-US" sz="900" dirty="0"/>
              <a:t>供电</a:t>
            </a:r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9B62371D-50D0-FEF6-6F02-C0DEFFBA2238}"/>
              </a:ext>
            </a:extLst>
          </p:cNvPr>
          <p:cNvSpPr/>
          <p:nvPr/>
        </p:nvSpPr>
        <p:spPr>
          <a:xfrm>
            <a:off x="8717875" y="3365500"/>
            <a:ext cx="206099" cy="1447800"/>
          </a:xfrm>
          <a:custGeom>
            <a:avLst/>
            <a:gdLst>
              <a:gd name="connsiteX0" fmla="*/ 38775 w 206099"/>
              <a:gd name="connsiteY0" fmla="*/ 0 h 1447800"/>
              <a:gd name="connsiteX1" fmla="*/ 159425 w 206099"/>
              <a:gd name="connsiteY1" fmla="*/ 101600 h 1447800"/>
              <a:gd name="connsiteX2" fmla="*/ 178475 w 206099"/>
              <a:gd name="connsiteY2" fmla="*/ 158750 h 1447800"/>
              <a:gd name="connsiteX3" fmla="*/ 197525 w 206099"/>
              <a:gd name="connsiteY3" fmla="*/ 762000 h 1447800"/>
              <a:gd name="connsiteX4" fmla="*/ 191175 w 206099"/>
              <a:gd name="connsiteY4" fmla="*/ 838200 h 1447800"/>
              <a:gd name="connsiteX5" fmla="*/ 159425 w 206099"/>
              <a:gd name="connsiteY5" fmla="*/ 939800 h 1447800"/>
              <a:gd name="connsiteX6" fmla="*/ 140375 w 206099"/>
              <a:gd name="connsiteY6" fmla="*/ 990600 h 1447800"/>
              <a:gd name="connsiteX7" fmla="*/ 108625 w 206099"/>
              <a:gd name="connsiteY7" fmla="*/ 1022350 h 1447800"/>
              <a:gd name="connsiteX8" fmla="*/ 89575 w 206099"/>
              <a:gd name="connsiteY8" fmla="*/ 1066800 h 1447800"/>
              <a:gd name="connsiteX9" fmla="*/ 64175 w 206099"/>
              <a:gd name="connsiteY9" fmla="*/ 1085850 h 1447800"/>
              <a:gd name="connsiteX10" fmla="*/ 57825 w 206099"/>
              <a:gd name="connsiteY10" fmla="*/ 1111250 h 1447800"/>
              <a:gd name="connsiteX11" fmla="*/ 13375 w 206099"/>
              <a:gd name="connsiteY11" fmla="*/ 1181100 h 1447800"/>
              <a:gd name="connsiteX12" fmla="*/ 675 w 206099"/>
              <a:gd name="connsiteY12" fmla="*/ 1447800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6099" h="1447800">
                <a:moveTo>
                  <a:pt x="38775" y="0"/>
                </a:moveTo>
                <a:cubicBezTo>
                  <a:pt x="79387" y="29009"/>
                  <a:pt x="130125" y="62534"/>
                  <a:pt x="159425" y="101600"/>
                </a:cubicBezTo>
                <a:cubicBezTo>
                  <a:pt x="171473" y="117664"/>
                  <a:pt x="172125" y="139700"/>
                  <a:pt x="178475" y="158750"/>
                </a:cubicBezTo>
                <a:cubicBezTo>
                  <a:pt x="213845" y="494760"/>
                  <a:pt x="209266" y="356925"/>
                  <a:pt x="197525" y="762000"/>
                </a:cubicBezTo>
                <a:cubicBezTo>
                  <a:pt x="196787" y="787477"/>
                  <a:pt x="195150" y="813024"/>
                  <a:pt x="191175" y="838200"/>
                </a:cubicBezTo>
                <a:cubicBezTo>
                  <a:pt x="188579" y="854639"/>
                  <a:pt x="162992" y="929693"/>
                  <a:pt x="159425" y="939800"/>
                </a:cubicBezTo>
                <a:cubicBezTo>
                  <a:pt x="153406" y="956854"/>
                  <a:pt x="149853" y="975198"/>
                  <a:pt x="140375" y="990600"/>
                </a:cubicBezTo>
                <a:cubicBezTo>
                  <a:pt x="132531" y="1003347"/>
                  <a:pt x="119208" y="1011767"/>
                  <a:pt x="108625" y="1022350"/>
                </a:cubicBezTo>
                <a:cubicBezTo>
                  <a:pt x="102275" y="1037167"/>
                  <a:pt x="98819" y="1053594"/>
                  <a:pt x="89575" y="1066800"/>
                </a:cubicBezTo>
                <a:cubicBezTo>
                  <a:pt x="83506" y="1075470"/>
                  <a:pt x="70326" y="1077238"/>
                  <a:pt x="64175" y="1085850"/>
                </a:cubicBezTo>
                <a:cubicBezTo>
                  <a:pt x="59102" y="1092952"/>
                  <a:pt x="61369" y="1103275"/>
                  <a:pt x="57825" y="1111250"/>
                </a:cubicBezTo>
                <a:cubicBezTo>
                  <a:pt x="51847" y="1124702"/>
                  <a:pt x="19744" y="1171547"/>
                  <a:pt x="13375" y="1181100"/>
                </a:cubicBezTo>
                <a:cubicBezTo>
                  <a:pt x="-4421" y="1350166"/>
                  <a:pt x="675" y="1261311"/>
                  <a:pt x="675" y="144780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任意多边形: 形状 22">
            <a:extLst>
              <a:ext uri="{FF2B5EF4-FFF2-40B4-BE49-F238E27FC236}">
                <a16:creationId xmlns:a16="http://schemas.microsoft.com/office/drawing/2014/main" id="{366CE312-6496-27F4-41B5-D6105B02C8C9}"/>
              </a:ext>
            </a:extLst>
          </p:cNvPr>
          <p:cNvSpPr/>
          <p:nvPr/>
        </p:nvSpPr>
        <p:spPr>
          <a:xfrm>
            <a:off x="8782050" y="3790950"/>
            <a:ext cx="813791" cy="996950"/>
          </a:xfrm>
          <a:custGeom>
            <a:avLst/>
            <a:gdLst>
              <a:gd name="connsiteX0" fmla="*/ 0 w 813791"/>
              <a:gd name="connsiteY0" fmla="*/ 996950 h 996950"/>
              <a:gd name="connsiteX1" fmla="*/ 31750 w 813791"/>
              <a:gd name="connsiteY1" fmla="*/ 971550 h 996950"/>
              <a:gd name="connsiteX2" fmla="*/ 88900 w 813791"/>
              <a:gd name="connsiteY2" fmla="*/ 863600 h 996950"/>
              <a:gd name="connsiteX3" fmla="*/ 127000 w 813791"/>
              <a:gd name="connsiteY3" fmla="*/ 825500 h 996950"/>
              <a:gd name="connsiteX4" fmla="*/ 146050 w 813791"/>
              <a:gd name="connsiteY4" fmla="*/ 768350 h 996950"/>
              <a:gd name="connsiteX5" fmla="*/ 171450 w 813791"/>
              <a:gd name="connsiteY5" fmla="*/ 711200 h 996950"/>
              <a:gd name="connsiteX6" fmla="*/ 190500 w 813791"/>
              <a:gd name="connsiteY6" fmla="*/ 647700 h 996950"/>
              <a:gd name="connsiteX7" fmla="*/ 234950 w 813791"/>
              <a:gd name="connsiteY7" fmla="*/ 469900 h 996950"/>
              <a:gd name="connsiteX8" fmla="*/ 266700 w 813791"/>
              <a:gd name="connsiteY8" fmla="*/ 349250 h 996950"/>
              <a:gd name="connsiteX9" fmla="*/ 279400 w 813791"/>
              <a:gd name="connsiteY9" fmla="*/ 285750 h 996950"/>
              <a:gd name="connsiteX10" fmla="*/ 285750 w 813791"/>
              <a:gd name="connsiteY10" fmla="*/ 234950 h 996950"/>
              <a:gd name="connsiteX11" fmla="*/ 342900 w 813791"/>
              <a:gd name="connsiteY11" fmla="*/ 133350 h 996950"/>
              <a:gd name="connsiteX12" fmla="*/ 368300 w 813791"/>
              <a:gd name="connsiteY12" fmla="*/ 107950 h 996950"/>
              <a:gd name="connsiteX13" fmla="*/ 425450 w 813791"/>
              <a:gd name="connsiteY13" fmla="*/ 38100 h 996950"/>
              <a:gd name="connsiteX14" fmla="*/ 514350 w 813791"/>
              <a:gd name="connsiteY14" fmla="*/ 12700 h 996950"/>
              <a:gd name="connsiteX15" fmla="*/ 558800 w 813791"/>
              <a:gd name="connsiteY15" fmla="*/ 0 h 996950"/>
              <a:gd name="connsiteX16" fmla="*/ 666750 w 813791"/>
              <a:gd name="connsiteY16" fmla="*/ 12700 h 996950"/>
              <a:gd name="connsiteX17" fmla="*/ 685800 w 813791"/>
              <a:gd name="connsiteY17" fmla="*/ 31750 h 996950"/>
              <a:gd name="connsiteX18" fmla="*/ 704850 w 813791"/>
              <a:gd name="connsiteY18" fmla="*/ 44450 h 996950"/>
              <a:gd name="connsiteX19" fmla="*/ 723900 w 813791"/>
              <a:gd name="connsiteY19" fmla="*/ 76200 h 996950"/>
              <a:gd name="connsiteX20" fmla="*/ 742950 w 813791"/>
              <a:gd name="connsiteY20" fmla="*/ 95250 h 996950"/>
              <a:gd name="connsiteX21" fmla="*/ 768350 w 813791"/>
              <a:gd name="connsiteY21" fmla="*/ 146050 h 996950"/>
              <a:gd name="connsiteX22" fmla="*/ 812800 w 813791"/>
              <a:gd name="connsiteY22" fmla="*/ 209550 h 996950"/>
              <a:gd name="connsiteX23" fmla="*/ 812800 w 813791"/>
              <a:gd name="connsiteY23" fmla="*/ 228600 h 99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813791" h="996950">
                <a:moveTo>
                  <a:pt x="0" y="996950"/>
                </a:moveTo>
                <a:cubicBezTo>
                  <a:pt x="10583" y="988483"/>
                  <a:pt x="23872" y="982579"/>
                  <a:pt x="31750" y="971550"/>
                </a:cubicBezTo>
                <a:cubicBezTo>
                  <a:pt x="75647" y="910094"/>
                  <a:pt x="48503" y="916117"/>
                  <a:pt x="88900" y="863600"/>
                </a:cubicBezTo>
                <a:cubicBezTo>
                  <a:pt x="99851" y="849364"/>
                  <a:pt x="114300" y="838200"/>
                  <a:pt x="127000" y="825500"/>
                </a:cubicBezTo>
                <a:cubicBezTo>
                  <a:pt x="133350" y="806450"/>
                  <a:pt x="138772" y="787065"/>
                  <a:pt x="146050" y="768350"/>
                </a:cubicBezTo>
                <a:cubicBezTo>
                  <a:pt x="153606" y="748921"/>
                  <a:pt x="164243" y="730761"/>
                  <a:pt x="171450" y="711200"/>
                </a:cubicBezTo>
                <a:cubicBezTo>
                  <a:pt x="179090" y="690464"/>
                  <a:pt x="184542" y="668980"/>
                  <a:pt x="190500" y="647700"/>
                </a:cubicBezTo>
                <a:cubicBezTo>
                  <a:pt x="233489" y="494169"/>
                  <a:pt x="199649" y="611105"/>
                  <a:pt x="234950" y="469900"/>
                </a:cubicBezTo>
                <a:cubicBezTo>
                  <a:pt x="245036" y="429556"/>
                  <a:pt x="256942" y="389675"/>
                  <a:pt x="266700" y="349250"/>
                </a:cubicBezTo>
                <a:cubicBezTo>
                  <a:pt x="271765" y="328267"/>
                  <a:pt x="275851" y="307042"/>
                  <a:pt x="279400" y="285750"/>
                </a:cubicBezTo>
                <a:cubicBezTo>
                  <a:pt x="282205" y="268917"/>
                  <a:pt x="280660" y="251238"/>
                  <a:pt x="285750" y="234950"/>
                </a:cubicBezTo>
                <a:cubicBezTo>
                  <a:pt x="292352" y="213825"/>
                  <a:pt x="330363" y="150066"/>
                  <a:pt x="342900" y="133350"/>
                </a:cubicBezTo>
                <a:cubicBezTo>
                  <a:pt x="350084" y="123771"/>
                  <a:pt x="360718" y="117217"/>
                  <a:pt x="368300" y="107950"/>
                </a:cubicBezTo>
                <a:cubicBezTo>
                  <a:pt x="377786" y="96356"/>
                  <a:pt x="406392" y="48362"/>
                  <a:pt x="425450" y="38100"/>
                </a:cubicBezTo>
                <a:cubicBezTo>
                  <a:pt x="461507" y="18685"/>
                  <a:pt x="479750" y="21350"/>
                  <a:pt x="514350" y="12700"/>
                </a:cubicBezTo>
                <a:cubicBezTo>
                  <a:pt x="529299" y="8963"/>
                  <a:pt x="543983" y="4233"/>
                  <a:pt x="558800" y="0"/>
                </a:cubicBezTo>
                <a:cubicBezTo>
                  <a:pt x="594783" y="4233"/>
                  <a:pt x="631600" y="3913"/>
                  <a:pt x="666750" y="12700"/>
                </a:cubicBezTo>
                <a:cubicBezTo>
                  <a:pt x="675462" y="14878"/>
                  <a:pt x="678901" y="26001"/>
                  <a:pt x="685800" y="31750"/>
                </a:cubicBezTo>
                <a:cubicBezTo>
                  <a:pt x="691663" y="36636"/>
                  <a:pt x="698500" y="40217"/>
                  <a:pt x="704850" y="44450"/>
                </a:cubicBezTo>
                <a:cubicBezTo>
                  <a:pt x="711200" y="55033"/>
                  <a:pt x="716495" y="66326"/>
                  <a:pt x="723900" y="76200"/>
                </a:cubicBezTo>
                <a:cubicBezTo>
                  <a:pt x="729288" y="83384"/>
                  <a:pt x="738129" y="87674"/>
                  <a:pt x="742950" y="95250"/>
                </a:cubicBezTo>
                <a:cubicBezTo>
                  <a:pt x="753114" y="111222"/>
                  <a:pt x="756523" y="131267"/>
                  <a:pt x="768350" y="146050"/>
                </a:cubicBezTo>
                <a:cubicBezTo>
                  <a:pt x="781288" y="162223"/>
                  <a:pt x="805146" y="189140"/>
                  <a:pt x="812800" y="209550"/>
                </a:cubicBezTo>
                <a:cubicBezTo>
                  <a:pt x="815030" y="215496"/>
                  <a:pt x="812800" y="222250"/>
                  <a:pt x="812800" y="22860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8E89C03-F1C1-17FE-C7A8-94D9816E0381}"/>
              </a:ext>
            </a:extLst>
          </p:cNvPr>
          <p:cNvSpPr txBox="1"/>
          <p:nvPr/>
        </p:nvSpPr>
        <p:spPr>
          <a:xfrm>
            <a:off x="5494433" y="2880412"/>
            <a:ext cx="40107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/>
              <a:t>-</a:t>
            </a:r>
            <a:r>
              <a:rPr lang="en-US" altLang="zh-CN" sz="1050" dirty="0" err="1"/>
              <a:t>vcc</a:t>
            </a:r>
            <a:endParaRPr lang="zh-CN" altLang="en-US" sz="105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95770A76-03B7-C357-834A-2EAA34B094F3}"/>
              </a:ext>
            </a:extLst>
          </p:cNvPr>
          <p:cNvSpPr txBox="1"/>
          <p:nvPr/>
        </p:nvSpPr>
        <p:spPr>
          <a:xfrm>
            <a:off x="5525179" y="3165533"/>
            <a:ext cx="42351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/>
              <a:t>-</a:t>
            </a:r>
            <a:r>
              <a:rPr lang="en-US" altLang="zh-CN" sz="1050" dirty="0" err="1"/>
              <a:t>gnd</a:t>
            </a:r>
            <a:endParaRPr lang="zh-CN" altLang="en-US" sz="1050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BF93EF1E-D69C-4EE4-6FFE-D068362B44CB}"/>
              </a:ext>
            </a:extLst>
          </p:cNvPr>
          <p:cNvSpPr txBox="1"/>
          <p:nvPr/>
        </p:nvSpPr>
        <p:spPr>
          <a:xfrm>
            <a:off x="5504891" y="3464029"/>
            <a:ext cx="44275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/>
              <a:t>-A25</a:t>
            </a:r>
            <a:endParaRPr lang="zh-CN" altLang="en-US" sz="1050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2E4D353-FEC7-48D4-9F43-B31CAADD0A36}"/>
              </a:ext>
            </a:extLst>
          </p:cNvPr>
          <p:cNvSpPr txBox="1"/>
          <p:nvPr/>
        </p:nvSpPr>
        <p:spPr>
          <a:xfrm>
            <a:off x="5497684" y="3705224"/>
            <a:ext cx="44275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/>
              <a:t>-A26</a:t>
            </a:r>
            <a:endParaRPr lang="zh-CN" altLang="en-US" sz="1050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716C09E0-6A97-862B-4292-F664F68F38A6}"/>
              </a:ext>
            </a:extLst>
          </p:cNvPr>
          <p:cNvSpPr txBox="1"/>
          <p:nvPr/>
        </p:nvSpPr>
        <p:spPr>
          <a:xfrm>
            <a:off x="5510670" y="3937042"/>
            <a:ext cx="44275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/>
              <a:t>-A27</a:t>
            </a:r>
            <a:endParaRPr lang="zh-CN" altLang="en-US" sz="1050" dirty="0"/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73CC3979-5E25-AD65-C0A5-4CC76E3D7C2B}"/>
              </a:ext>
            </a:extLst>
          </p:cNvPr>
          <p:cNvSpPr/>
          <p:nvPr/>
        </p:nvSpPr>
        <p:spPr>
          <a:xfrm>
            <a:off x="5816600" y="3028950"/>
            <a:ext cx="768350" cy="44450"/>
          </a:xfrm>
          <a:custGeom>
            <a:avLst/>
            <a:gdLst>
              <a:gd name="connsiteX0" fmla="*/ 0 w 768350"/>
              <a:gd name="connsiteY0" fmla="*/ 0 h 44450"/>
              <a:gd name="connsiteX1" fmla="*/ 501650 w 768350"/>
              <a:gd name="connsiteY1" fmla="*/ 19050 h 44450"/>
              <a:gd name="connsiteX2" fmla="*/ 622300 w 768350"/>
              <a:gd name="connsiteY2" fmla="*/ 25400 h 44450"/>
              <a:gd name="connsiteX3" fmla="*/ 717550 w 768350"/>
              <a:gd name="connsiteY3" fmla="*/ 38100 h 44450"/>
              <a:gd name="connsiteX4" fmla="*/ 768350 w 768350"/>
              <a:gd name="connsiteY4" fmla="*/ 44450 h 4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8350" h="44450">
                <a:moveTo>
                  <a:pt x="0" y="0"/>
                </a:moveTo>
                <a:lnTo>
                  <a:pt x="501650" y="19050"/>
                </a:lnTo>
                <a:cubicBezTo>
                  <a:pt x="541889" y="20692"/>
                  <a:pt x="582184" y="21860"/>
                  <a:pt x="622300" y="25400"/>
                </a:cubicBezTo>
                <a:cubicBezTo>
                  <a:pt x="654207" y="28215"/>
                  <a:pt x="685788" y="33957"/>
                  <a:pt x="717550" y="38100"/>
                </a:cubicBezTo>
                <a:lnTo>
                  <a:pt x="768350" y="4445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: 形状 29">
            <a:extLst>
              <a:ext uri="{FF2B5EF4-FFF2-40B4-BE49-F238E27FC236}">
                <a16:creationId xmlns:a16="http://schemas.microsoft.com/office/drawing/2014/main" id="{57914898-BFC1-CDBD-8CB7-F2C736C9FAEF}"/>
              </a:ext>
            </a:extLst>
          </p:cNvPr>
          <p:cNvSpPr/>
          <p:nvPr/>
        </p:nvSpPr>
        <p:spPr>
          <a:xfrm>
            <a:off x="5826896" y="3302211"/>
            <a:ext cx="768350" cy="44450"/>
          </a:xfrm>
          <a:custGeom>
            <a:avLst/>
            <a:gdLst>
              <a:gd name="connsiteX0" fmla="*/ 0 w 768350"/>
              <a:gd name="connsiteY0" fmla="*/ 0 h 44450"/>
              <a:gd name="connsiteX1" fmla="*/ 501650 w 768350"/>
              <a:gd name="connsiteY1" fmla="*/ 19050 h 44450"/>
              <a:gd name="connsiteX2" fmla="*/ 622300 w 768350"/>
              <a:gd name="connsiteY2" fmla="*/ 25400 h 44450"/>
              <a:gd name="connsiteX3" fmla="*/ 717550 w 768350"/>
              <a:gd name="connsiteY3" fmla="*/ 38100 h 44450"/>
              <a:gd name="connsiteX4" fmla="*/ 768350 w 768350"/>
              <a:gd name="connsiteY4" fmla="*/ 44450 h 4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8350" h="44450">
                <a:moveTo>
                  <a:pt x="0" y="0"/>
                </a:moveTo>
                <a:lnTo>
                  <a:pt x="501650" y="19050"/>
                </a:lnTo>
                <a:cubicBezTo>
                  <a:pt x="541889" y="20692"/>
                  <a:pt x="582184" y="21860"/>
                  <a:pt x="622300" y="25400"/>
                </a:cubicBezTo>
                <a:cubicBezTo>
                  <a:pt x="654207" y="28215"/>
                  <a:pt x="685788" y="33957"/>
                  <a:pt x="717550" y="38100"/>
                </a:cubicBezTo>
                <a:lnTo>
                  <a:pt x="768350" y="4445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任意多边形: 形状 30">
            <a:extLst>
              <a:ext uri="{FF2B5EF4-FFF2-40B4-BE49-F238E27FC236}">
                <a16:creationId xmlns:a16="http://schemas.microsoft.com/office/drawing/2014/main" id="{8B53260B-63CF-6E4E-B6E2-E68697750AD3}"/>
              </a:ext>
            </a:extLst>
          </p:cNvPr>
          <p:cNvSpPr/>
          <p:nvPr/>
        </p:nvSpPr>
        <p:spPr>
          <a:xfrm>
            <a:off x="5852200" y="3597401"/>
            <a:ext cx="768350" cy="44450"/>
          </a:xfrm>
          <a:custGeom>
            <a:avLst/>
            <a:gdLst>
              <a:gd name="connsiteX0" fmla="*/ 0 w 768350"/>
              <a:gd name="connsiteY0" fmla="*/ 0 h 44450"/>
              <a:gd name="connsiteX1" fmla="*/ 501650 w 768350"/>
              <a:gd name="connsiteY1" fmla="*/ 19050 h 44450"/>
              <a:gd name="connsiteX2" fmla="*/ 622300 w 768350"/>
              <a:gd name="connsiteY2" fmla="*/ 25400 h 44450"/>
              <a:gd name="connsiteX3" fmla="*/ 717550 w 768350"/>
              <a:gd name="connsiteY3" fmla="*/ 38100 h 44450"/>
              <a:gd name="connsiteX4" fmla="*/ 768350 w 768350"/>
              <a:gd name="connsiteY4" fmla="*/ 44450 h 4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8350" h="44450">
                <a:moveTo>
                  <a:pt x="0" y="0"/>
                </a:moveTo>
                <a:lnTo>
                  <a:pt x="501650" y="19050"/>
                </a:lnTo>
                <a:cubicBezTo>
                  <a:pt x="541889" y="20692"/>
                  <a:pt x="582184" y="21860"/>
                  <a:pt x="622300" y="25400"/>
                </a:cubicBezTo>
                <a:cubicBezTo>
                  <a:pt x="654207" y="28215"/>
                  <a:pt x="685788" y="33957"/>
                  <a:pt x="717550" y="38100"/>
                </a:cubicBezTo>
                <a:lnTo>
                  <a:pt x="768350" y="4445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任意多边形: 形状 31">
            <a:extLst>
              <a:ext uri="{FF2B5EF4-FFF2-40B4-BE49-F238E27FC236}">
                <a16:creationId xmlns:a16="http://schemas.microsoft.com/office/drawing/2014/main" id="{604336A8-B552-DB8C-3840-6B27C2DE1D47}"/>
              </a:ext>
            </a:extLst>
          </p:cNvPr>
          <p:cNvSpPr/>
          <p:nvPr/>
        </p:nvSpPr>
        <p:spPr>
          <a:xfrm>
            <a:off x="5852200" y="3859036"/>
            <a:ext cx="768350" cy="44450"/>
          </a:xfrm>
          <a:custGeom>
            <a:avLst/>
            <a:gdLst>
              <a:gd name="connsiteX0" fmla="*/ 0 w 768350"/>
              <a:gd name="connsiteY0" fmla="*/ 0 h 44450"/>
              <a:gd name="connsiteX1" fmla="*/ 501650 w 768350"/>
              <a:gd name="connsiteY1" fmla="*/ 19050 h 44450"/>
              <a:gd name="connsiteX2" fmla="*/ 622300 w 768350"/>
              <a:gd name="connsiteY2" fmla="*/ 25400 h 44450"/>
              <a:gd name="connsiteX3" fmla="*/ 717550 w 768350"/>
              <a:gd name="connsiteY3" fmla="*/ 38100 h 44450"/>
              <a:gd name="connsiteX4" fmla="*/ 768350 w 768350"/>
              <a:gd name="connsiteY4" fmla="*/ 44450 h 4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8350" h="44450">
                <a:moveTo>
                  <a:pt x="0" y="0"/>
                </a:moveTo>
                <a:lnTo>
                  <a:pt x="501650" y="19050"/>
                </a:lnTo>
                <a:cubicBezTo>
                  <a:pt x="541889" y="20692"/>
                  <a:pt x="582184" y="21860"/>
                  <a:pt x="622300" y="25400"/>
                </a:cubicBezTo>
                <a:cubicBezTo>
                  <a:pt x="654207" y="28215"/>
                  <a:pt x="685788" y="33957"/>
                  <a:pt x="717550" y="38100"/>
                </a:cubicBezTo>
                <a:lnTo>
                  <a:pt x="768350" y="4445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任意多边形: 形状 32">
            <a:extLst>
              <a:ext uri="{FF2B5EF4-FFF2-40B4-BE49-F238E27FC236}">
                <a16:creationId xmlns:a16="http://schemas.microsoft.com/office/drawing/2014/main" id="{40AB7B02-A7A9-6CCD-7D07-F85CA23DB1B2}"/>
              </a:ext>
            </a:extLst>
          </p:cNvPr>
          <p:cNvSpPr/>
          <p:nvPr/>
        </p:nvSpPr>
        <p:spPr>
          <a:xfrm>
            <a:off x="3149600" y="3860792"/>
            <a:ext cx="1311159" cy="234958"/>
          </a:xfrm>
          <a:custGeom>
            <a:avLst/>
            <a:gdLst>
              <a:gd name="connsiteX0" fmla="*/ 0 w 1311159"/>
              <a:gd name="connsiteY0" fmla="*/ 184158 h 234958"/>
              <a:gd name="connsiteX1" fmla="*/ 31750 w 1311159"/>
              <a:gd name="connsiteY1" fmla="*/ 203208 h 234958"/>
              <a:gd name="connsiteX2" fmla="*/ 177800 w 1311159"/>
              <a:gd name="connsiteY2" fmla="*/ 234958 h 234958"/>
              <a:gd name="connsiteX3" fmla="*/ 400050 w 1311159"/>
              <a:gd name="connsiteY3" fmla="*/ 228608 h 234958"/>
              <a:gd name="connsiteX4" fmla="*/ 647700 w 1311159"/>
              <a:gd name="connsiteY4" fmla="*/ 177808 h 234958"/>
              <a:gd name="connsiteX5" fmla="*/ 869950 w 1311159"/>
              <a:gd name="connsiteY5" fmla="*/ 133358 h 234958"/>
              <a:gd name="connsiteX6" fmla="*/ 1219200 w 1311159"/>
              <a:gd name="connsiteY6" fmla="*/ 31758 h 234958"/>
              <a:gd name="connsiteX7" fmla="*/ 1276350 w 1311159"/>
              <a:gd name="connsiteY7" fmla="*/ 12708 h 234958"/>
              <a:gd name="connsiteX8" fmla="*/ 1301750 w 1311159"/>
              <a:gd name="connsiteY8" fmla="*/ 8 h 234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11159" h="234958">
                <a:moveTo>
                  <a:pt x="0" y="184158"/>
                </a:moveTo>
                <a:cubicBezTo>
                  <a:pt x="10583" y="190508"/>
                  <a:pt x="20514" y="198101"/>
                  <a:pt x="31750" y="203208"/>
                </a:cubicBezTo>
                <a:cubicBezTo>
                  <a:pt x="72797" y="221866"/>
                  <a:pt x="143239" y="228859"/>
                  <a:pt x="177800" y="234958"/>
                </a:cubicBezTo>
                <a:cubicBezTo>
                  <a:pt x="251883" y="232841"/>
                  <a:pt x="326350" y="236425"/>
                  <a:pt x="400050" y="228608"/>
                </a:cubicBezTo>
                <a:cubicBezTo>
                  <a:pt x="611380" y="206194"/>
                  <a:pt x="532755" y="201755"/>
                  <a:pt x="647700" y="177808"/>
                </a:cubicBezTo>
                <a:cubicBezTo>
                  <a:pt x="690719" y="168846"/>
                  <a:pt x="833635" y="144791"/>
                  <a:pt x="869950" y="133358"/>
                </a:cubicBezTo>
                <a:cubicBezTo>
                  <a:pt x="1222455" y="22384"/>
                  <a:pt x="965227" y="69854"/>
                  <a:pt x="1219200" y="31758"/>
                </a:cubicBezTo>
                <a:cubicBezTo>
                  <a:pt x="1238250" y="25408"/>
                  <a:pt x="1257439" y="19462"/>
                  <a:pt x="1276350" y="12708"/>
                </a:cubicBezTo>
                <a:cubicBezTo>
                  <a:pt x="1314111" y="-778"/>
                  <a:pt x="1318747" y="8"/>
                  <a:pt x="1301750" y="8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任意多边形: 形状 33">
            <a:extLst>
              <a:ext uri="{FF2B5EF4-FFF2-40B4-BE49-F238E27FC236}">
                <a16:creationId xmlns:a16="http://schemas.microsoft.com/office/drawing/2014/main" id="{07E52471-DD9C-37F5-0FB7-6A137F5EAAB5}"/>
              </a:ext>
            </a:extLst>
          </p:cNvPr>
          <p:cNvSpPr/>
          <p:nvPr/>
        </p:nvSpPr>
        <p:spPr>
          <a:xfrm>
            <a:off x="3143250" y="3981450"/>
            <a:ext cx="1276350" cy="381000"/>
          </a:xfrm>
          <a:custGeom>
            <a:avLst/>
            <a:gdLst>
              <a:gd name="connsiteX0" fmla="*/ 0 w 1276350"/>
              <a:gd name="connsiteY0" fmla="*/ 63500 h 381000"/>
              <a:gd name="connsiteX1" fmla="*/ 139700 w 1276350"/>
              <a:gd name="connsiteY1" fmla="*/ 266700 h 381000"/>
              <a:gd name="connsiteX2" fmla="*/ 304800 w 1276350"/>
              <a:gd name="connsiteY2" fmla="*/ 381000 h 381000"/>
              <a:gd name="connsiteX3" fmla="*/ 419100 w 1276350"/>
              <a:gd name="connsiteY3" fmla="*/ 355600 h 381000"/>
              <a:gd name="connsiteX4" fmla="*/ 495300 w 1276350"/>
              <a:gd name="connsiteY4" fmla="*/ 298450 h 381000"/>
              <a:gd name="connsiteX5" fmla="*/ 596900 w 1276350"/>
              <a:gd name="connsiteY5" fmla="*/ 285750 h 381000"/>
              <a:gd name="connsiteX6" fmla="*/ 876300 w 1276350"/>
              <a:gd name="connsiteY6" fmla="*/ 266700 h 381000"/>
              <a:gd name="connsiteX7" fmla="*/ 971550 w 1276350"/>
              <a:gd name="connsiteY7" fmla="*/ 241300 h 381000"/>
              <a:gd name="connsiteX8" fmla="*/ 1047750 w 1276350"/>
              <a:gd name="connsiteY8" fmla="*/ 146050 h 381000"/>
              <a:gd name="connsiteX9" fmla="*/ 1073150 w 1276350"/>
              <a:gd name="connsiteY9" fmla="*/ 114300 h 381000"/>
              <a:gd name="connsiteX10" fmla="*/ 1085850 w 1276350"/>
              <a:gd name="connsiteY10" fmla="*/ 88900 h 381000"/>
              <a:gd name="connsiteX11" fmla="*/ 1187450 w 1276350"/>
              <a:gd name="connsiteY11" fmla="*/ 50800 h 381000"/>
              <a:gd name="connsiteX12" fmla="*/ 1219200 w 1276350"/>
              <a:gd name="connsiteY12" fmla="*/ 25400 h 381000"/>
              <a:gd name="connsiteX13" fmla="*/ 1276350 w 1276350"/>
              <a:gd name="connsiteY13" fmla="*/ 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76350" h="381000">
                <a:moveTo>
                  <a:pt x="0" y="63500"/>
                </a:moveTo>
                <a:cubicBezTo>
                  <a:pt x="46553" y="143305"/>
                  <a:pt x="71004" y="191943"/>
                  <a:pt x="139700" y="266700"/>
                </a:cubicBezTo>
                <a:cubicBezTo>
                  <a:pt x="244527" y="380776"/>
                  <a:pt x="214410" y="368087"/>
                  <a:pt x="304800" y="381000"/>
                </a:cubicBezTo>
                <a:cubicBezTo>
                  <a:pt x="342900" y="372533"/>
                  <a:pt x="382420" y="368938"/>
                  <a:pt x="419100" y="355600"/>
                </a:cubicBezTo>
                <a:cubicBezTo>
                  <a:pt x="517382" y="319861"/>
                  <a:pt x="336349" y="330240"/>
                  <a:pt x="495300" y="298450"/>
                </a:cubicBezTo>
                <a:cubicBezTo>
                  <a:pt x="544660" y="288578"/>
                  <a:pt x="527815" y="290774"/>
                  <a:pt x="596900" y="285750"/>
                </a:cubicBezTo>
                <a:lnTo>
                  <a:pt x="876300" y="266700"/>
                </a:lnTo>
                <a:cubicBezTo>
                  <a:pt x="908050" y="258233"/>
                  <a:pt x="942160" y="255995"/>
                  <a:pt x="971550" y="241300"/>
                </a:cubicBezTo>
                <a:cubicBezTo>
                  <a:pt x="1006519" y="223815"/>
                  <a:pt x="1027385" y="175466"/>
                  <a:pt x="1047750" y="146050"/>
                </a:cubicBezTo>
                <a:cubicBezTo>
                  <a:pt x="1055465" y="134907"/>
                  <a:pt x="1065632" y="125577"/>
                  <a:pt x="1073150" y="114300"/>
                </a:cubicBezTo>
                <a:cubicBezTo>
                  <a:pt x="1078401" y="106424"/>
                  <a:pt x="1079157" y="95593"/>
                  <a:pt x="1085850" y="88900"/>
                </a:cubicBezTo>
                <a:cubicBezTo>
                  <a:pt x="1109450" y="65300"/>
                  <a:pt x="1162095" y="57715"/>
                  <a:pt x="1187450" y="50800"/>
                </a:cubicBezTo>
                <a:cubicBezTo>
                  <a:pt x="1198033" y="42333"/>
                  <a:pt x="1207078" y="31461"/>
                  <a:pt x="1219200" y="25400"/>
                </a:cubicBezTo>
                <a:cubicBezTo>
                  <a:pt x="1311881" y="-20941"/>
                  <a:pt x="1192744" y="62705"/>
                  <a:pt x="1276350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0ED22365-46C8-F666-64E1-2A1B7C6F8DBD}"/>
              </a:ext>
            </a:extLst>
          </p:cNvPr>
          <p:cNvSpPr/>
          <p:nvPr/>
        </p:nvSpPr>
        <p:spPr>
          <a:xfrm>
            <a:off x="3492500" y="2939728"/>
            <a:ext cx="711200" cy="51949"/>
          </a:xfrm>
          <a:custGeom>
            <a:avLst/>
            <a:gdLst>
              <a:gd name="connsiteX0" fmla="*/ 0 w 711200"/>
              <a:gd name="connsiteY0" fmla="*/ 25722 h 51949"/>
              <a:gd name="connsiteX1" fmla="*/ 546100 w 711200"/>
              <a:gd name="connsiteY1" fmla="*/ 38422 h 51949"/>
              <a:gd name="connsiteX2" fmla="*/ 571500 w 711200"/>
              <a:gd name="connsiteY2" fmla="*/ 19372 h 51949"/>
              <a:gd name="connsiteX3" fmla="*/ 603250 w 711200"/>
              <a:gd name="connsiteY3" fmla="*/ 6672 h 51949"/>
              <a:gd name="connsiteX4" fmla="*/ 711200 w 711200"/>
              <a:gd name="connsiteY4" fmla="*/ 13022 h 51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1200" h="51949">
                <a:moveTo>
                  <a:pt x="0" y="25722"/>
                </a:moveTo>
                <a:cubicBezTo>
                  <a:pt x="240184" y="57050"/>
                  <a:pt x="200492" y="59055"/>
                  <a:pt x="546100" y="38422"/>
                </a:cubicBezTo>
                <a:cubicBezTo>
                  <a:pt x="556665" y="37791"/>
                  <a:pt x="562249" y="24512"/>
                  <a:pt x="571500" y="19372"/>
                </a:cubicBezTo>
                <a:cubicBezTo>
                  <a:pt x="581464" y="13836"/>
                  <a:pt x="592143" y="9235"/>
                  <a:pt x="603250" y="6672"/>
                </a:cubicBezTo>
                <a:cubicBezTo>
                  <a:pt x="657031" y="-5739"/>
                  <a:pt x="656126" y="783"/>
                  <a:pt x="711200" y="13022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DDF55A46-DC46-E82B-F272-2128D455A4E6}"/>
              </a:ext>
            </a:extLst>
          </p:cNvPr>
          <p:cNvSpPr/>
          <p:nvPr/>
        </p:nvSpPr>
        <p:spPr>
          <a:xfrm>
            <a:off x="3527395" y="3155717"/>
            <a:ext cx="632624" cy="67774"/>
          </a:xfrm>
          <a:custGeom>
            <a:avLst/>
            <a:gdLst>
              <a:gd name="connsiteX0" fmla="*/ 0 w 711200"/>
              <a:gd name="connsiteY0" fmla="*/ 25722 h 51949"/>
              <a:gd name="connsiteX1" fmla="*/ 546100 w 711200"/>
              <a:gd name="connsiteY1" fmla="*/ 38422 h 51949"/>
              <a:gd name="connsiteX2" fmla="*/ 571500 w 711200"/>
              <a:gd name="connsiteY2" fmla="*/ 19372 h 51949"/>
              <a:gd name="connsiteX3" fmla="*/ 603250 w 711200"/>
              <a:gd name="connsiteY3" fmla="*/ 6672 h 51949"/>
              <a:gd name="connsiteX4" fmla="*/ 711200 w 711200"/>
              <a:gd name="connsiteY4" fmla="*/ 13022 h 51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1200" h="51949">
                <a:moveTo>
                  <a:pt x="0" y="25722"/>
                </a:moveTo>
                <a:cubicBezTo>
                  <a:pt x="240184" y="57050"/>
                  <a:pt x="200492" y="59055"/>
                  <a:pt x="546100" y="38422"/>
                </a:cubicBezTo>
                <a:cubicBezTo>
                  <a:pt x="556665" y="37791"/>
                  <a:pt x="562249" y="24512"/>
                  <a:pt x="571500" y="19372"/>
                </a:cubicBezTo>
                <a:cubicBezTo>
                  <a:pt x="581464" y="13836"/>
                  <a:pt x="592143" y="9235"/>
                  <a:pt x="603250" y="6672"/>
                </a:cubicBezTo>
                <a:cubicBezTo>
                  <a:pt x="657031" y="-5739"/>
                  <a:pt x="656126" y="783"/>
                  <a:pt x="711200" y="13022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D0CA2276-4E83-17E4-4611-AFE832C6AA86}"/>
              </a:ext>
            </a:extLst>
          </p:cNvPr>
          <p:cNvSpPr/>
          <p:nvPr/>
        </p:nvSpPr>
        <p:spPr>
          <a:xfrm>
            <a:off x="3416300" y="5181600"/>
            <a:ext cx="1182255" cy="694268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舵机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925C887B-CDED-5409-8308-0EE097F7C8B5}"/>
              </a:ext>
            </a:extLst>
          </p:cNvPr>
          <p:cNvSpPr txBox="1"/>
          <p:nvPr/>
        </p:nvSpPr>
        <p:spPr>
          <a:xfrm>
            <a:off x="4506566" y="5185641"/>
            <a:ext cx="40107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/>
              <a:t>-</a:t>
            </a:r>
            <a:r>
              <a:rPr lang="en-US" altLang="zh-CN" sz="1050" dirty="0" err="1"/>
              <a:t>vcc</a:t>
            </a:r>
            <a:endParaRPr lang="zh-CN" altLang="en-US" sz="105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BF306BC-93B8-EB75-673D-462927AAE4A0}"/>
              </a:ext>
            </a:extLst>
          </p:cNvPr>
          <p:cNvSpPr txBox="1"/>
          <p:nvPr/>
        </p:nvSpPr>
        <p:spPr>
          <a:xfrm>
            <a:off x="4495345" y="5401153"/>
            <a:ext cx="42351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/>
              <a:t>-</a:t>
            </a:r>
            <a:r>
              <a:rPr lang="en-US" altLang="zh-CN" sz="1050" dirty="0" err="1"/>
              <a:t>gnd</a:t>
            </a:r>
            <a:endParaRPr lang="zh-CN" altLang="en-US" sz="105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89D71E83-0302-B175-7034-ED400785A58D}"/>
              </a:ext>
            </a:extLst>
          </p:cNvPr>
          <p:cNvSpPr txBox="1"/>
          <p:nvPr/>
        </p:nvSpPr>
        <p:spPr>
          <a:xfrm>
            <a:off x="4501968" y="5655069"/>
            <a:ext cx="6559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/>
              <a:t>-</a:t>
            </a:r>
            <a:r>
              <a:rPr lang="en-US" altLang="zh-CN" sz="1050" dirty="0" err="1"/>
              <a:t>pwm_in</a:t>
            </a:r>
            <a:endParaRPr lang="zh-CN" altLang="en-US" sz="1050" dirty="0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64FE0E99-FEC7-7DEE-10F0-B2D7545B2561}"/>
              </a:ext>
            </a:extLst>
          </p:cNvPr>
          <p:cNvSpPr/>
          <p:nvPr/>
        </p:nvSpPr>
        <p:spPr>
          <a:xfrm>
            <a:off x="6656335" y="5046382"/>
            <a:ext cx="596900" cy="9634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5v</a:t>
            </a:r>
          </a:p>
          <a:p>
            <a:pPr algn="ctr"/>
            <a:r>
              <a:rPr lang="zh-CN" altLang="en-US" sz="1400" dirty="0"/>
              <a:t>供电模块</a:t>
            </a:r>
          </a:p>
        </p:txBody>
      </p:sp>
      <p:sp>
        <p:nvSpPr>
          <p:cNvPr id="43" name="任意多边形: 形状 42">
            <a:extLst>
              <a:ext uri="{FF2B5EF4-FFF2-40B4-BE49-F238E27FC236}">
                <a16:creationId xmlns:a16="http://schemas.microsoft.com/office/drawing/2014/main" id="{815021CF-6CDB-FB4C-A1BF-3090F4E10EDD}"/>
              </a:ext>
            </a:extLst>
          </p:cNvPr>
          <p:cNvSpPr/>
          <p:nvPr/>
        </p:nvSpPr>
        <p:spPr>
          <a:xfrm>
            <a:off x="4819650" y="4692650"/>
            <a:ext cx="2254833" cy="647700"/>
          </a:xfrm>
          <a:custGeom>
            <a:avLst/>
            <a:gdLst>
              <a:gd name="connsiteX0" fmla="*/ 0 w 2254833"/>
              <a:gd name="connsiteY0" fmla="*/ 647700 h 647700"/>
              <a:gd name="connsiteX1" fmla="*/ 431800 w 2254833"/>
              <a:gd name="connsiteY1" fmla="*/ 508000 h 647700"/>
              <a:gd name="connsiteX2" fmla="*/ 996950 w 2254833"/>
              <a:gd name="connsiteY2" fmla="*/ 260350 h 647700"/>
              <a:gd name="connsiteX3" fmla="*/ 1352550 w 2254833"/>
              <a:gd name="connsiteY3" fmla="*/ 184150 h 647700"/>
              <a:gd name="connsiteX4" fmla="*/ 1847850 w 2254833"/>
              <a:gd name="connsiteY4" fmla="*/ 19050 h 647700"/>
              <a:gd name="connsiteX5" fmla="*/ 1968500 w 2254833"/>
              <a:gd name="connsiteY5" fmla="*/ 0 h 647700"/>
              <a:gd name="connsiteX6" fmla="*/ 2165350 w 2254833"/>
              <a:gd name="connsiteY6" fmla="*/ 38100 h 647700"/>
              <a:gd name="connsiteX7" fmla="*/ 2190750 w 2254833"/>
              <a:gd name="connsiteY7" fmla="*/ 76200 h 647700"/>
              <a:gd name="connsiteX8" fmla="*/ 2209800 w 2254833"/>
              <a:gd name="connsiteY8" fmla="*/ 114300 h 647700"/>
              <a:gd name="connsiteX9" fmla="*/ 2222500 w 2254833"/>
              <a:gd name="connsiteY9" fmla="*/ 171450 h 647700"/>
              <a:gd name="connsiteX10" fmla="*/ 2235200 w 2254833"/>
              <a:gd name="connsiteY10" fmla="*/ 228600 h 647700"/>
              <a:gd name="connsiteX11" fmla="*/ 2241550 w 2254833"/>
              <a:gd name="connsiteY11" fmla="*/ 285750 h 647700"/>
              <a:gd name="connsiteX12" fmla="*/ 2247900 w 2254833"/>
              <a:gd name="connsiteY12" fmla="*/ 317500 h 647700"/>
              <a:gd name="connsiteX13" fmla="*/ 2254250 w 2254833"/>
              <a:gd name="connsiteY13" fmla="*/ 336550 h 647700"/>
              <a:gd name="connsiteX14" fmla="*/ 2254250 w 2254833"/>
              <a:gd name="connsiteY14" fmla="*/ 368300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54833" h="647700">
                <a:moveTo>
                  <a:pt x="0" y="647700"/>
                </a:moveTo>
                <a:cubicBezTo>
                  <a:pt x="231018" y="579250"/>
                  <a:pt x="271945" y="581618"/>
                  <a:pt x="431800" y="508000"/>
                </a:cubicBezTo>
                <a:cubicBezTo>
                  <a:pt x="503676" y="474899"/>
                  <a:pt x="848237" y="299768"/>
                  <a:pt x="996950" y="260350"/>
                </a:cubicBezTo>
                <a:cubicBezTo>
                  <a:pt x="1114128" y="229291"/>
                  <a:pt x="1238492" y="225211"/>
                  <a:pt x="1352550" y="184150"/>
                </a:cubicBezTo>
                <a:cubicBezTo>
                  <a:pt x="1472084" y="141118"/>
                  <a:pt x="1772099" y="31011"/>
                  <a:pt x="1847850" y="19050"/>
                </a:cubicBezTo>
                <a:lnTo>
                  <a:pt x="1968500" y="0"/>
                </a:lnTo>
                <a:cubicBezTo>
                  <a:pt x="1985007" y="1905"/>
                  <a:pt x="2121933" y="-5317"/>
                  <a:pt x="2165350" y="38100"/>
                </a:cubicBezTo>
                <a:cubicBezTo>
                  <a:pt x="2176143" y="48893"/>
                  <a:pt x="2183059" y="63016"/>
                  <a:pt x="2190750" y="76200"/>
                </a:cubicBezTo>
                <a:cubicBezTo>
                  <a:pt x="2197904" y="88465"/>
                  <a:pt x="2203450" y="101600"/>
                  <a:pt x="2209800" y="114300"/>
                </a:cubicBezTo>
                <a:cubicBezTo>
                  <a:pt x="2214033" y="133350"/>
                  <a:pt x="2218411" y="152368"/>
                  <a:pt x="2222500" y="171450"/>
                </a:cubicBezTo>
                <a:cubicBezTo>
                  <a:pt x="2234592" y="227881"/>
                  <a:pt x="2222973" y="179692"/>
                  <a:pt x="2235200" y="228600"/>
                </a:cubicBezTo>
                <a:cubicBezTo>
                  <a:pt x="2237317" y="247650"/>
                  <a:pt x="2238839" y="266775"/>
                  <a:pt x="2241550" y="285750"/>
                </a:cubicBezTo>
                <a:cubicBezTo>
                  <a:pt x="2243076" y="296434"/>
                  <a:pt x="2245282" y="307029"/>
                  <a:pt x="2247900" y="317500"/>
                </a:cubicBezTo>
                <a:cubicBezTo>
                  <a:pt x="2249523" y="323994"/>
                  <a:pt x="2253420" y="329908"/>
                  <a:pt x="2254250" y="336550"/>
                </a:cubicBezTo>
                <a:cubicBezTo>
                  <a:pt x="2255563" y="347052"/>
                  <a:pt x="2254250" y="357717"/>
                  <a:pt x="2254250" y="368300"/>
                </a:cubicBezTo>
              </a:path>
            </a:pathLst>
          </a:cu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任意多边形: 形状 44">
            <a:extLst>
              <a:ext uri="{FF2B5EF4-FFF2-40B4-BE49-F238E27FC236}">
                <a16:creationId xmlns:a16="http://schemas.microsoft.com/office/drawing/2014/main" id="{36E30D94-DFC3-0A56-5651-F16F387D2B32}"/>
              </a:ext>
            </a:extLst>
          </p:cNvPr>
          <p:cNvSpPr/>
          <p:nvPr/>
        </p:nvSpPr>
        <p:spPr>
          <a:xfrm>
            <a:off x="3066760" y="4051300"/>
            <a:ext cx="2883863" cy="2063750"/>
          </a:xfrm>
          <a:custGeom>
            <a:avLst/>
            <a:gdLst>
              <a:gd name="connsiteX0" fmla="*/ 2826040 w 2883863"/>
              <a:gd name="connsiteY0" fmla="*/ 0 h 2063750"/>
              <a:gd name="connsiteX1" fmla="*/ 2883190 w 2883863"/>
              <a:gd name="connsiteY1" fmla="*/ 31750 h 2063750"/>
              <a:gd name="connsiteX2" fmla="*/ 2806990 w 2883863"/>
              <a:gd name="connsiteY2" fmla="*/ 241300 h 2063750"/>
              <a:gd name="connsiteX3" fmla="*/ 2718090 w 2883863"/>
              <a:gd name="connsiteY3" fmla="*/ 273050 h 2063750"/>
              <a:gd name="connsiteX4" fmla="*/ 2381540 w 2883863"/>
              <a:gd name="connsiteY4" fmla="*/ 400050 h 2063750"/>
              <a:gd name="connsiteX5" fmla="*/ 1905290 w 2883863"/>
              <a:gd name="connsiteY5" fmla="*/ 520700 h 2063750"/>
              <a:gd name="connsiteX6" fmla="*/ 1340140 w 2883863"/>
              <a:gd name="connsiteY6" fmla="*/ 654050 h 2063750"/>
              <a:gd name="connsiteX7" fmla="*/ 844840 w 2883863"/>
              <a:gd name="connsiteY7" fmla="*/ 749300 h 2063750"/>
              <a:gd name="connsiteX8" fmla="*/ 381290 w 2883863"/>
              <a:gd name="connsiteY8" fmla="*/ 863600 h 2063750"/>
              <a:gd name="connsiteX9" fmla="*/ 120940 w 2883863"/>
              <a:gd name="connsiteY9" fmla="*/ 920750 h 2063750"/>
              <a:gd name="connsiteX10" fmla="*/ 32040 w 2883863"/>
              <a:gd name="connsiteY10" fmla="*/ 1003300 h 2063750"/>
              <a:gd name="connsiteX11" fmla="*/ 6640 w 2883863"/>
              <a:gd name="connsiteY11" fmla="*/ 1079500 h 2063750"/>
              <a:gd name="connsiteX12" fmla="*/ 12990 w 2883863"/>
              <a:gd name="connsiteY12" fmla="*/ 1454150 h 2063750"/>
              <a:gd name="connsiteX13" fmla="*/ 89190 w 2883863"/>
              <a:gd name="connsiteY13" fmla="*/ 1631950 h 2063750"/>
              <a:gd name="connsiteX14" fmla="*/ 95540 w 2883863"/>
              <a:gd name="connsiteY14" fmla="*/ 1682750 h 2063750"/>
              <a:gd name="connsiteX15" fmla="*/ 127290 w 2883863"/>
              <a:gd name="connsiteY15" fmla="*/ 1727200 h 2063750"/>
              <a:gd name="connsiteX16" fmla="*/ 146340 w 2883863"/>
              <a:gd name="connsiteY16" fmla="*/ 1758950 h 2063750"/>
              <a:gd name="connsiteX17" fmla="*/ 228890 w 2883863"/>
              <a:gd name="connsiteY17" fmla="*/ 1854200 h 2063750"/>
              <a:gd name="connsiteX18" fmla="*/ 273340 w 2883863"/>
              <a:gd name="connsiteY18" fmla="*/ 1898650 h 2063750"/>
              <a:gd name="connsiteX19" fmla="*/ 343190 w 2883863"/>
              <a:gd name="connsiteY19" fmla="*/ 1930400 h 2063750"/>
              <a:gd name="connsiteX20" fmla="*/ 444790 w 2883863"/>
              <a:gd name="connsiteY20" fmla="*/ 1955800 h 2063750"/>
              <a:gd name="connsiteX21" fmla="*/ 673390 w 2883863"/>
              <a:gd name="connsiteY21" fmla="*/ 2006600 h 2063750"/>
              <a:gd name="connsiteX22" fmla="*/ 1162340 w 2883863"/>
              <a:gd name="connsiteY22" fmla="*/ 2044700 h 2063750"/>
              <a:gd name="connsiteX23" fmla="*/ 1352840 w 2883863"/>
              <a:gd name="connsiteY23" fmla="*/ 2063750 h 2063750"/>
              <a:gd name="connsiteX24" fmla="*/ 2241840 w 2883863"/>
              <a:gd name="connsiteY24" fmla="*/ 2044700 h 2063750"/>
              <a:gd name="connsiteX25" fmla="*/ 2279940 w 2883863"/>
              <a:gd name="connsiteY25" fmla="*/ 2019300 h 2063750"/>
              <a:gd name="connsiteX26" fmla="*/ 2311690 w 2883863"/>
              <a:gd name="connsiteY26" fmla="*/ 1962150 h 2063750"/>
              <a:gd name="connsiteX27" fmla="*/ 2298990 w 2883863"/>
              <a:gd name="connsiteY27" fmla="*/ 1879600 h 2063750"/>
              <a:gd name="connsiteX28" fmla="*/ 2279940 w 2883863"/>
              <a:gd name="connsiteY28" fmla="*/ 1866900 h 2063750"/>
              <a:gd name="connsiteX29" fmla="*/ 2241840 w 2883863"/>
              <a:gd name="connsiteY29" fmla="*/ 1854200 h 2063750"/>
              <a:gd name="connsiteX30" fmla="*/ 2184690 w 2883863"/>
              <a:gd name="connsiteY30" fmla="*/ 1841500 h 2063750"/>
              <a:gd name="connsiteX31" fmla="*/ 2102140 w 2883863"/>
              <a:gd name="connsiteY31" fmla="*/ 1809750 h 2063750"/>
              <a:gd name="connsiteX32" fmla="*/ 2025940 w 2883863"/>
              <a:gd name="connsiteY32" fmla="*/ 1784350 h 2063750"/>
              <a:gd name="connsiteX33" fmla="*/ 2006890 w 2883863"/>
              <a:gd name="connsiteY33" fmla="*/ 1765300 h 2063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2883863" h="2063750">
                <a:moveTo>
                  <a:pt x="2826040" y="0"/>
                </a:moveTo>
                <a:cubicBezTo>
                  <a:pt x="2845090" y="10583"/>
                  <a:pt x="2880108" y="10177"/>
                  <a:pt x="2883190" y="31750"/>
                </a:cubicBezTo>
                <a:cubicBezTo>
                  <a:pt x="2888910" y="71791"/>
                  <a:pt x="2857731" y="205056"/>
                  <a:pt x="2806990" y="241300"/>
                </a:cubicBezTo>
                <a:cubicBezTo>
                  <a:pt x="2781385" y="259590"/>
                  <a:pt x="2747251" y="261228"/>
                  <a:pt x="2718090" y="273050"/>
                </a:cubicBezTo>
                <a:cubicBezTo>
                  <a:pt x="2507675" y="358353"/>
                  <a:pt x="2626160" y="325923"/>
                  <a:pt x="2381540" y="400050"/>
                </a:cubicBezTo>
                <a:cubicBezTo>
                  <a:pt x="2137730" y="473932"/>
                  <a:pt x="2158849" y="458936"/>
                  <a:pt x="1905290" y="520700"/>
                </a:cubicBezTo>
                <a:cubicBezTo>
                  <a:pt x="1572375" y="601795"/>
                  <a:pt x="1715815" y="577741"/>
                  <a:pt x="1340140" y="654050"/>
                </a:cubicBezTo>
                <a:cubicBezTo>
                  <a:pt x="1175379" y="687517"/>
                  <a:pt x="1008076" y="709050"/>
                  <a:pt x="844840" y="749300"/>
                </a:cubicBezTo>
                <a:cubicBezTo>
                  <a:pt x="690323" y="787400"/>
                  <a:pt x="537774" y="834621"/>
                  <a:pt x="381290" y="863600"/>
                </a:cubicBezTo>
                <a:cubicBezTo>
                  <a:pt x="179536" y="900962"/>
                  <a:pt x="265725" y="879383"/>
                  <a:pt x="120940" y="920750"/>
                </a:cubicBezTo>
                <a:cubicBezTo>
                  <a:pt x="95842" y="940271"/>
                  <a:pt x="48345" y="970689"/>
                  <a:pt x="32040" y="1003300"/>
                </a:cubicBezTo>
                <a:cubicBezTo>
                  <a:pt x="20066" y="1027247"/>
                  <a:pt x="15107" y="1054100"/>
                  <a:pt x="6640" y="1079500"/>
                </a:cubicBezTo>
                <a:cubicBezTo>
                  <a:pt x="2319" y="1196159"/>
                  <a:pt x="-8666" y="1339372"/>
                  <a:pt x="12990" y="1454150"/>
                </a:cubicBezTo>
                <a:cubicBezTo>
                  <a:pt x="27009" y="1528448"/>
                  <a:pt x="55566" y="1573108"/>
                  <a:pt x="89190" y="1631950"/>
                </a:cubicBezTo>
                <a:cubicBezTo>
                  <a:pt x="91307" y="1648883"/>
                  <a:pt x="89202" y="1666905"/>
                  <a:pt x="95540" y="1682750"/>
                </a:cubicBezTo>
                <a:cubicBezTo>
                  <a:pt x="102302" y="1699656"/>
                  <a:pt x="117190" y="1712050"/>
                  <a:pt x="127290" y="1727200"/>
                </a:cubicBezTo>
                <a:cubicBezTo>
                  <a:pt x="134136" y="1737469"/>
                  <a:pt x="139714" y="1748537"/>
                  <a:pt x="146340" y="1758950"/>
                </a:cubicBezTo>
                <a:cubicBezTo>
                  <a:pt x="181641" y="1814423"/>
                  <a:pt x="169848" y="1795158"/>
                  <a:pt x="228890" y="1854200"/>
                </a:cubicBezTo>
                <a:cubicBezTo>
                  <a:pt x="243707" y="1869017"/>
                  <a:pt x="254264" y="1889979"/>
                  <a:pt x="273340" y="1898650"/>
                </a:cubicBezTo>
                <a:cubicBezTo>
                  <a:pt x="296623" y="1909233"/>
                  <a:pt x="318927" y="1922312"/>
                  <a:pt x="343190" y="1930400"/>
                </a:cubicBezTo>
                <a:cubicBezTo>
                  <a:pt x="376308" y="1941439"/>
                  <a:pt x="411060" y="1946805"/>
                  <a:pt x="444790" y="1955800"/>
                </a:cubicBezTo>
                <a:cubicBezTo>
                  <a:pt x="609372" y="1999689"/>
                  <a:pt x="457029" y="1967262"/>
                  <a:pt x="673390" y="2006600"/>
                </a:cubicBezTo>
                <a:cubicBezTo>
                  <a:pt x="889859" y="2089857"/>
                  <a:pt x="692148" y="2024692"/>
                  <a:pt x="1162340" y="2044700"/>
                </a:cubicBezTo>
                <a:cubicBezTo>
                  <a:pt x="1226099" y="2047413"/>
                  <a:pt x="1289340" y="2057400"/>
                  <a:pt x="1352840" y="2063750"/>
                </a:cubicBezTo>
                <a:cubicBezTo>
                  <a:pt x="1649173" y="2057400"/>
                  <a:pt x="1945779" y="2058895"/>
                  <a:pt x="2241840" y="2044700"/>
                </a:cubicBezTo>
                <a:cubicBezTo>
                  <a:pt x="2257086" y="2043969"/>
                  <a:pt x="2270081" y="2030952"/>
                  <a:pt x="2279940" y="2019300"/>
                </a:cubicBezTo>
                <a:cubicBezTo>
                  <a:pt x="2294017" y="2002664"/>
                  <a:pt x="2301107" y="1981200"/>
                  <a:pt x="2311690" y="1962150"/>
                </a:cubicBezTo>
                <a:cubicBezTo>
                  <a:pt x="2307457" y="1934633"/>
                  <a:pt x="2307794" y="1906012"/>
                  <a:pt x="2298990" y="1879600"/>
                </a:cubicBezTo>
                <a:cubicBezTo>
                  <a:pt x="2296577" y="1872360"/>
                  <a:pt x="2286914" y="1870000"/>
                  <a:pt x="2279940" y="1866900"/>
                </a:cubicBezTo>
                <a:cubicBezTo>
                  <a:pt x="2267707" y="1861463"/>
                  <a:pt x="2254775" y="1857649"/>
                  <a:pt x="2241840" y="1854200"/>
                </a:cubicBezTo>
                <a:cubicBezTo>
                  <a:pt x="2222984" y="1849172"/>
                  <a:pt x="2203286" y="1847417"/>
                  <a:pt x="2184690" y="1841500"/>
                </a:cubicBezTo>
                <a:cubicBezTo>
                  <a:pt x="2156596" y="1832561"/>
                  <a:pt x="2130109" y="1819073"/>
                  <a:pt x="2102140" y="1809750"/>
                </a:cubicBezTo>
                <a:cubicBezTo>
                  <a:pt x="2076740" y="1801283"/>
                  <a:pt x="2048217" y="1799202"/>
                  <a:pt x="2025940" y="1784350"/>
                </a:cubicBezTo>
                <a:cubicBezTo>
                  <a:pt x="2005129" y="1770476"/>
                  <a:pt x="2006890" y="1779282"/>
                  <a:pt x="2006890" y="176530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任意多边形: 形状 45">
            <a:extLst>
              <a:ext uri="{FF2B5EF4-FFF2-40B4-BE49-F238E27FC236}">
                <a16:creationId xmlns:a16="http://schemas.microsoft.com/office/drawing/2014/main" id="{AD0C2008-1292-E1BD-FE02-C104756C660E}"/>
              </a:ext>
            </a:extLst>
          </p:cNvPr>
          <p:cNvSpPr/>
          <p:nvPr/>
        </p:nvSpPr>
        <p:spPr>
          <a:xfrm>
            <a:off x="4902200" y="5524500"/>
            <a:ext cx="2051050" cy="673100"/>
          </a:xfrm>
          <a:custGeom>
            <a:avLst/>
            <a:gdLst>
              <a:gd name="connsiteX0" fmla="*/ 0 w 2051050"/>
              <a:gd name="connsiteY0" fmla="*/ 0 h 673100"/>
              <a:gd name="connsiteX1" fmla="*/ 107950 w 2051050"/>
              <a:gd name="connsiteY1" fmla="*/ 25400 h 673100"/>
              <a:gd name="connsiteX2" fmla="*/ 196850 w 2051050"/>
              <a:gd name="connsiteY2" fmla="*/ 31750 h 673100"/>
              <a:gd name="connsiteX3" fmla="*/ 736600 w 2051050"/>
              <a:gd name="connsiteY3" fmla="*/ 95250 h 673100"/>
              <a:gd name="connsiteX4" fmla="*/ 806450 w 2051050"/>
              <a:gd name="connsiteY4" fmla="*/ 120650 h 673100"/>
              <a:gd name="connsiteX5" fmla="*/ 965200 w 2051050"/>
              <a:gd name="connsiteY5" fmla="*/ 184150 h 673100"/>
              <a:gd name="connsiteX6" fmla="*/ 1016000 w 2051050"/>
              <a:gd name="connsiteY6" fmla="*/ 196850 h 673100"/>
              <a:gd name="connsiteX7" fmla="*/ 1187450 w 2051050"/>
              <a:gd name="connsiteY7" fmla="*/ 285750 h 673100"/>
              <a:gd name="connsiteX8" fmla="*/ 1257300 w 2051050"/>
              <a:gd name="connsiteY8" fmla="*/ 361950 h 673100"/>
              <a:gd name="connsiteX9" fmla="*/ 1301750 w 2051050"/>
              <a:gd name="connsiteY9" fmla="*/ 425450 h 673100"/>
              <a:gd name="connsiteX10" fmla="*/ 1593850 w 2051050"/>
              <a:gd name="connsiteY10" fmla="*/ 622300 h 673100"/>
              <a:gd name="connsiteX11" fmla="*/ 1631950 w 2051050"/>
              <a:gd name="connsiteY11" fmla="*/ 647700 h 673100"/>
              <a:gd name="connsiteX12" fmla="*/ 1739900 w 2051050"/>
              <a:gd name="connsiteY12" fmla="*/ 673100 h 673100"/>
              <a:gd name="connsiteX13" fmla="*/ 1924050 w 2051050"/>
              <a:gd name="connsiteY13" fmla="*/ 660400 h 673100"/>
              <a:gd name="connsiteX14" fmla="*/ 1974850 w 2051050"/>
              <a:gd name="connsiteY14" fmla="*/ 654050 h 673100"/>
              <a:gd name="connsiteX15" fmla="*/ 2006600 w 2051050"/>
              <a:gd name="connsiteY15" fmla="*/ 628650 h 673100"/>
              <a:gd name="connsiteX16" fmla="*/ 2019300 w 2051050"/>
              <a:gd name="connsiteY16" fmla="*/ 596900 h 673100"/>
              <a:gd name="connsiteX17" fmla="*/ 2032000 w 2051050"/>
              <a:gd name="connsiteY17" fmla="*/ 577850 h 673100"/>
              <a:gd name="connsiteX18" fmla="*/ 2038350 w 2051050"/>
              <a:gd name="connsiteY18" fmla="*/ 533400 h 673100"/>
              <a:gd name="connsiteX19" fmla="*/ 2051050 w 2051050"/>
              <a:gd name="connsiteY19" fmla="*/ 469900 h 673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051050" h="673100">
                <a:moveTo>
                  <a:pt x="0" y="0"/>
                </a:moveTo>
                <a:cubicBezTo>
                  <a:pt x="46942" y="15647"/>
                  <a:pt x="48986" y="18324"/>
                  <a:pt x="107950" y="25400"/>
                </a:cubicBezTo>
                <a:cubicBezTo>
                  <a:pt x="137447" y="28940"/>
                  <a:pt x="167253" y="29176"/>
                  <a:pt x="196850" y="31750"/>
                </a:cubicBezTo>
                <a:cubicBezTo>
                  <a:pt x="589714" y="65912"/>
                  <a:pt x="442082" y="46164"/>
                  <a:pt x="736600" y="95250"/>
                </a:cubicBezTo>
                <a:cubicBezTo>
                  <a:pt x="759883" y="103717"/>
                  <a:pt x="783360" y="111670"/>
                  <a:pt x="806450" y="120650"/>
                </a:cubicBezTo>
                <a:cubicBezTo>
                  <a:pt x="859568" y="141307"/>
                  <a:pt x="911638" y="164673"/>
                  <a:pt x="965200" y="184150"/>
                </a:cubicBezTo>
                <a:cubicBezTo>
                  <a:pt x="981604" y="190115"/>
                  <a:pt x="999794" y="190368"/>
                  <a:pt x="1016000" y="196850"/>
                </a:cubicBezTo>
                <a:cubicBezTo>
                  <a:pt x="1147306" y="249372"/>
                  <a:pt x="1121251" y="232791"/>
                  <a:pt x="1187450" y="285750"/>
                </a:cubicBezTo>
                <a:cubicBezTo>
                  <a:pt x="1234042" y="363403"/>
                  <a:pt x="1168106" y="260864"/>
                  <a:pt x="1257300" y="361950"/>
                </a:cubicBezTo>
                <a:cubicBezTo>
                  <a:pt x="1274394" y="381324"/>
                  <a:pt x="1282099" y="408675"/>
                  <a:pt x="1301750" y="425450"/>
                </a:cubicBezTo>
                <a:cubicBezTo>
                  <a:pt x="1537226" y="626466"/>
                  <a:pt x="1438803" y="536163"/>
                  <a:pt x="1593850" y="622300"/>
                </a:cubicBezTo>
                <a:cubicBezTo>
                  <a:pt x="1607193" y="629713"/>
                  <a:pt x="1617534" y="642686"/>
                  <a:pt x="1631950" y="647700"/>
                </a:cubicBezTo>
                <a:cubicBezTo>
                  <a:pt x="1666864" y="659844"/>
                  <a:pt x="1703917" y="664633"/>
                  <a:pt x="1739900" y="673100"/>
                </a:cubicBezTo>
                <a:lnTo>
                  <a:pt x="1924050" y="660400"/>
                </a:lnTo>
                <a:cubicBezTo>
                  <a:pt x="1941059" y="659021"/>
                  <a:pt x="1958922" y="660176"/>
                  <a:pt x="1974850" y="654050"/>
                </a:cubicBezTo>
                <a:cubicBezTo>
                  <a:pt x="1987500" y="649185"/>
                  <a:pt x="1996017" y="637117"/>
                  <a:pt x="2006600" y="628650"/>
                </a:cubicBezTo>
                <a:cubicBezTo>
                  <a:pt x="2010833" y="618067"/>
                  <a:pt x="2014202" y="607095"/>
                  <a:pt x="2019300" y="596900"/>
                </a:cubicBezTo>
                <a:cubicBezTo>
                  <a:pt x="2022713" y="590074"/>
                  <a:pt x="2029807" y="585160"/>
                  <a:pt x="2032000" y="577850"/>
                </a:cubicBezTo>
                <a:cubicBezTo>
                  <a:pt x="2036301" y="563514"/>
                  <a:pt x="2035749" y="548139"/>
                  <a:pt x="2038350" y="533400"/>
                </a:cubicBezTo>
                <a:cubicBezTo>
                  <a:pt x="2042101" y="512143"/>
                  <a:pt x="2051050" y="469900"/>
                  <a:pt x="2051050" y="46990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任意多边形: 形状 46">
            <a:extLst>
              <a:ext uri="{FF2B5EF4-FFF2-40B4-BE49-F238E27FC236}">
                <a16:creationId xmlns:a16="http://schemas.microsoft.com/office/drawing/2014/main" id="{07538DC4-8377-9768-E424-EA42E1CF8BC3}"/>
              </a:ext>
            </a:extLst>
          </p:cNvPr>
          <p:cNvSpPr/>
          <p:nvPr/>
        </p:nvSpPr>
        <p:spPr>
          <a:xfrm>
            <a:off x="2387600" y="3206750"/>
            <a:ext cx="3175002" cy="3111500"/>
          </a:xfrm>
          <a:custGeom>
            <a:avLst/>
            <a:gdLst>
              <a:gd name="connsiteX0" fmla="*/ 1155700 w 3175002"/>
              <a:gd name="connsiteY0" fmla="*/ 0 h 3111500"/>
              <a:gd name="connsiteX1" fmla="*/ 1187450 w 3175002"/>
              <a:gd name="connsiteY1" fmla="*/ 12700 h 3111500"/>
              <a:gd name="connsiteX2" fmla="*/ 1225550 w 3175002"/>
              <a:gd name="connsiteY2" fmla="*/ 107950 h 3111500"/>
              <a:gd name="connsiteX3" fmla="*/ 1231900 w 3175002"/>
              <a:gd name="connsiteY3" fmla="*/ 152400 h 3111500"/>
              <a:gd name="connsiteX4" fmla="*/ 1181100 w 3175002"/>
              <a:gd name="connsiteY4" fmla="*/ 209550 h 3111500"/>
              <a:gd name="connsiteX5" fmla="*/ 971550 w 3175002"/>
              <a:gd name="connsiteY5" fmla="*/ 266700 h 3111500"/>
              <a:gd name="connsiteX6" fmla="*/ 742950 w 3175002"/>
              <a:gd name="connsiteY6" fmla="*/ 285750 h 3111500"/>
              <a:gd name="connsiteX7" fmla="*/ 546100 w 3175002"/>
              <a:gd name="connsiteY7" fmla="*/ 292100 h 3111500"/>
              <a:gd name="connsiteX8" fmla="*/ 215900 w 3175002"/>
              <a:gd name="connsiteY8" fmla="*/ 298450 h 3111500"/>
              <a:gd name="connsiteX9" fmla="*/ 114300 w 3175002"/>
              <a:gd name="connsiteY9" fmla="*/ 336550 h 3111500"/>
              <a:gd name="connsiteX10" fmla="*/ 63500 w 3175002"/>
              <a:gd name="connsiteY10" fmla="*/ 419100 h 3111500"/>
              <a:gd name="connsiteX11" fmla="*/ 31750 w 3175002"/>
              <a:gd name="connsiteY11" fmla="*/ 533400 h 3111500"/>
              <a:gd name="connsiteX12" fmla="*/ 19050 w 3175002"/>
              <a:gd name="connsiteY12" fmla="*/ 1250950 h 3111500"/>
              <a:gd name="connsiteX13" fmla="*/ 0 w 3175002"/>
              <a:gd name="connsiteY13" fmla="*/ 1809750 h 3111500"/>
              <a:gd name="connsiteX14" fmla="*/ 12700 w 3175002"/>
              <a:gd name="connsiteY14" fmla="*/ 2089150 h 3111500"/>
              <a:gd name="connsiteX15" fmla="*/ 69850 w 3175002"/>
              <a:gd name="connsiteY15" fmla="*/ 2273300 h 3111500"/>
              <a:gd name="connsiteX16" fmla="*/ 158750 w 3175002"/>
              <a:gd name="connsiteY16" fmla="*/ 2444750 h 3111500"/>
              <a:gd name="connsiteX17" fmla="*/ 234950 w 3175002"/>
              <a:gd name="connsiteY17" fmla="*/ 2540000 h 3111500"/>
              <a:gd name="connsiteX18" fmla="*/ 292100 w 3175002"/>
              <a:gd name="connsiteY18" fmla="*/ 2565400 h 3111500"/>
              <a:gd name="connsiteX19" fmla="*/ 361950 w 3175002"/>
              <a:gd name="connsiteY19" fmla="*/ 2628900 h 3111500"/>
              <a:gd name="connsiteX20" fmla="*/ 387350 w 3175002"/>
              <a:gd name="connsiteY20" fmla="*/ 2647950 h 3111500"/>
              <a:gd name="connsiteX21" fmla="*/ 412750 w 3175002"/>
              <a:gd name="connsiteY21" fmla="*/ 2686050 h 3111500"/>
              <a:gd name="connsiteX22" fmla="*/ 469900 w 3175002"/>
              <a:gd name="connsiteY22" fmla="*/ 2736850 h 3111500"/>
              <a:gd name="connsiteX23" fmla="*/ 488950 w 3175002"/>
              <a:gd name="connsiteY23" fmla="*/ 2749550 h 3111500"/>
              <a:gd name="connsiteX24" fmla="*/ 514350 w 3175002"/>
              <a:gd name="connsiteY24" fmla="*/ 2781300 h 3111500"/>
              <a:gd name="connsiteX25" fmla="*/ 539750 w 3175002"/>
              <a:gd name="connsiteY25" fmla="*/ 2794000 h 3111500"/>
              <a:gd name="connsiteX26" fmla="*/ 577850 w 3175002"/>
              <a:gd name="connsiteY26" fmla="*/ 2819400 h 3111500"/>
              <a:gd name="connsiteX27" fmla="*/ 603250 w 3175002"/>
              <a:gd name="connsiteY27" fmla="*/ 2832100 h 3111500"/>
              <a:gd name="connsiteX28" fmla="*/ 635000 w 3175002"/>
              <a:gd name="connsiteY28" fmla="*/ 2851150 h 3111500"/>
              <a:gd name="connsiteX29" fmla="*/ 692150 w 3175002"/>
              <a:gd name="connsiteY29" fmla="*/ 2889250 h 3111500"/>
              <a:gd name="connsiteX30" fmla="*/ 793750 w 3175002"/>
              <a:gd name="connsiteY30" fmla="*/ 2921000 h 3111500"/>
              <a:gd name="connsiteX31" fmla="*/ 825500 w 3175002"/>
              <a:gd name="connsiteY31" fmla="*/ 2933700 h 3111500"/>
              <a:gd name="connsiteX32" fmla="*/ 1003300 w 3175002"/>
              <a:gd name="connsiteY32" fmla="*/ 2952750 h 3111500"/>
              <a:gd name="connsiteX33" fmla="*/ 1276350 w 3175002"/>
              <a:gd name="connsiteY33" fmla="*/ 3003550 h 3111500"/>
              <a:gd name="connsiteX34" fmla="*/ 1384300 w 3175002"/>
              <a:gd name="connsiteY34" fmla="*/ 3035300 h 3111500"/>
              <a:gd name="connsiteX35" fmla="*/ 2273300 w 3175002"/>
              <a:gd name="connsiteY35" fmla="*/ 3067050 h 3111500"/>
              <a:gd name="connsiteX36" fmla="*/ 2451100 w 3175002"/>
              <a:gd name="connsiteY36" fmla="*/ 3073400 h 3111500"/>
              <a:gd name="connsiteX37" fmla="*/ 2540000 w 3175002"/>
              <a:gd name="connsiteY37" fmla="*/ 3098800 h 3111500"/>
              <a:gd name="connsiteX38" fmla="*/ 2679700 w 3175002"/>
              <a:gd name="connsiteY38" fmla="*/ 3111500 h 3111500"/>
              <a:gd name="connsiteX39" fmla="*/ 3022600 w 3175002"/>
              <a:gd name="connsiteY39" fmla="*/ 3048000 h 3111500"/>
              <a:gd name="connsiteX40" fmla="*/ 3105150 w 3175002"/>
              <a:gd name="connsiteY40" fmla="*/ 3016250 h 3111500"/>
              <a:gd name="connsiteX41" fmla="*/ 3149600 w 3175002"/>
              <a:gd name="connsiteY41" fmla="*/ 2965450 h 3111500"/>
              <a:gd name="connsiteX42" fmla="*/ 3168650 w 3175002"/>
              <a:gd name="connsiteY42" fmla="*/ 2895600 h 3111500"/>
              <a:gd name="connsiteX43" fmla="*/ 3143250 w 3175002"/>
              <a:gd name="connsiteY43" fmla="*/ 2679700 h 3111500"/>
              <a:gd name="connsiteX44" fmla="*/ 3079750 w 3175002"/>
              <a:gd name="connsiteY44" fmla="*/ 2660650 h 3111500"/>
              <a:gd name="connsiteX45" fmla="*/ 3028950 w 3175002"/>
              <a:gd name="connsiteY45" fmla="*/ 2628900 h 3111500"/>
              <a:gd name="connsiteX46" fmla="*/ 2971800 w 3175002"/>
              <a:gd name="connsiteY46" fmla="*/ 2609850 h 3111500"/>
              <a:gd name="connsiteX47" fmla="*/ 2914650 w 3175002"/>
              <a:gd name="connsiteY47" fmla="*/ 2565400 h 3111500"/>
              <a:gd name="connsiteX48" fmla="*/ 2876550 w 3175002"/>
              <a:gd name="connsiteY48" fmla="*/ 2540000 h 3111500"/>
              <a:gd name="connsiteX49" fmla="*/ 2755900 w 3175002"/>
              <a:gd name="connsiteY49" fmla="*/ 2470150 h 3111500"/>
              <a:gd name="connsiteX50" fmla="*/ 2698750 w 3175002"/>
              <a:gd name="connsiteY50" fmla="*/ 2438400 h 3111500"/>
              <a:gd name="connsiteX51" fmla="*/ 2641600 w 3175002"/>
              <a:gd name="connsiteY51" fmla="*/ 2393950 h 3111500"/>
              <a:gd name="connsiteX52" fmla="*/ 2603500 w 3175002"/>
              <a:gd name="connsiteY52" fmla="*/ 2362200 h 3111500"/>
              <a:gd name="connsiteX53" fmla="*/ 2584450 w 3175002"/>
              <a:gd name="connsiteY53" fmla="*/ 2343150 h 3111500"/>
              <a:gd name="connsiteX54" fmla="*/ 2520950 w 3175002"/>
              <a:gd name="connsiteY54" fmla="*/ 2317750 h 311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3175002" h="3111500">
                <a:moveTo>
                  <a:pt x="1155700" y="0"/>
                </a:moveTo>
                <a:cubicBezTo>
                  <a:pt x="1166283" y="4233"/>
                  <a:pt x="1179877" y="4181"/>
                  <a:pt x="1187450" y="12700"/>
                </a:cubicBezTo>
                <a:cubicBezTo>
                  <a:pt x="1193109" y="19067"/>
                  <a:pt x="1223855" y="103430"/>
                  <a:pt x="1225550" y="107950"/>
                </a:cubicBezTo>
                <a:cubicBezTo>
                  <a:pt x="1227667" y="122767"/>
                  <a:pt x="1237899" y="138688"/>
                  <a:pt x="1231900" y="152400"/>
                </a:cubicBezTo>
                <a:cubicBezTo>
                  <a:pt x="1221684" y="175751"/>
                  <a:pt x="1203230" y="196904"/>
                  <a:pt x="1181100" y="209550"/>
                </a:cubicBezTo>
                <a:cubicBezTo>
                  <a:pt x="1122689" y="242928"/>
                  <a:pt x="1039544" y="259762"/>
                  <a:pt x="971550" y="266700"/>
                </a:cubicBezTo>
                <a:cubicBezTo>
                  <a:pt x="895481" y="274462"/>
                  <a:pt x="819278" y="281193"/>
                  <a:pt x="742950" y="285750"/>
                </a:cubicBezTo>
                <a:cubicBezTo>
                  <a:pt x="677416" y="289662"/>
                  <a:pt x="611732" y="290519"/>
                  <a:pt x="546100" y="292100"/>
                </a:cubicBezTo>
                <a:lnTo>
                  <a:pt x="215900" y="298450"/>
                </a:lnTo>
                <a:cubicBezTo>
                  <a:pt x="182033" y="311150"/>
                  <a:pt x="142659" y="314099"/>
                  <a:pt x="114300" y="336550"/>
                </a:cubicBezTo>
                <a:cubicBezTo>
                  <a:pt x="88968" y="356605"/>
                  <a:pt x="78492" y="390479"/>
                  <a:pt x="63500" y="419100"/>
                </a:cubicBezTo>
                <a:cubicBezTo>
                  <a:pt x="43397" y="457478"/>
                  <a:pt x="40206" y="491118"/>
                  <a:pt x="31750" y="533400"/>
                </a:cubicBezTo>
                <a:cubicBezTo>
                  <a:pt x="27517" y="772583"/>
                  <a:pt x="24455" y="1011790"/>
                  <a:pt x="19050" y="1250950"/>
                </a:cubicBezTo>
                <a:cubicBezTo>
                  <a:pt x="13405" y="1500727"/>
                  <a:pt x="8750" y="1599755"/>
                  <a:pt x="0" y="1809750"/>
                </a:cubicBezTo>
                <a:cubicBezTo>
                  <a:pt x="4233" y="1902883"/>
                  <a:pt x="-1191" y="1996961"/>
                  <a:pt x="12700" y="2089150"/>
                </a:cubicBezTo>
                <a:cubicBezTo>
                  <a:pt x="22277" y="2152704"/>
                  <a:pt x="47020" y="2213220"/>
                  <a:pt x="69850" y="2273300"/>
                </a:cubicBezTo>
                <a:cubicBezTo>
                  <a:pt x="116237" y="2395370"/>
                  <a:pt x="113381" y="2373456"/>
                  <a:pt x="158750" y="2444750"/>
                </a:cubicBezTo>
                <a:cubicBezTo>
                  <a:pt x="184589" y="2485355"/>
                  <a:pt x="187683" y="2503237"/>
                  <a:pt x="234950" y="2540000"/>
                </a:cubicBezTo>
                <a:cubicBezTo>
                  <a:pt x="251405" y="2552799"/>
                  <a:pt x="273050" y="2556933"/>
                  <a:pt x="292100" y="2565400"/>
                </a:cubicBezTo>
                <a:cubicBezTo>
                  <a:pt x="328056" y="2601356"/>
                  <a:pt x="320618" y="2595835"/>
                  <a:pt x="361950" y="2628900"/>
                </a:cubicBezTo>
                <a:cubicBezTo>
                  <a:pt x="370214" y="2635511"/>
                  <a:pt x="380319" y="2640040"/>
                  <a:pt x="387350" y="2647950"/>
                </a:cubicBezTo>
                <a:cubicBezTo>
                  <a:pt x="397491" y="2659358"/>
                  <a:pt x="403215" y="2674131"/>
                  <a:pt x="412750" y="2686050"/>
                </a:cubicBezTo>
                <a:cubicBezTo>
                  <a:pt x="426611" y="2703376"/>
                  <a:pt x="452709" y="2723957"/>
                  <a:pt x="469900" y="2736850"/>
                </a:cubicBezTo>
                <a:cubicBezTo>
                  <a:pt x="476005" y="2741429"/>
                  <a:pt x="483554" y="2744154"/>
                  <a:pt x="488950" y="2749550"/>
                </a:cubicBezTo>
                <a:cubicBezTo>
                  <a:pt x="498534" y="2759134"/>
                  <a:pt x="504150" y="2772375"/>
                  <a:pt x="514350" y="2781300"/>
                </a:cubicBezTo>
                <a:cubicBezTo>
                  <a:pt x="521474" y="2787533"/>
                  <a:pt x="531633" y="2789130"/>
                  <a:pt x="539750" y="2794000"/>
                </a:cubicBezTo>
                <a:cubicBezTo>
                  <a:pt x="552838" y="2801853"/>
                  <a:pt x="564762" y="2811547"/>
                  <a:pt x="577850" y="2819400"/>
                </a:cubicBezTo>
                <a:cubicBezTo>
                  <a:pt x="585967" y="2824270"/>
                  <a:pt x="594975" y="2827503"/>
                  <a:pt x="603250" y="2832100"/>
                </a:cubicBezTo>
                <a:cubicBezTo>
                  <a:pt x="614039" y="2838094"/>
                  <a:pt x="624618" y="2844476"/>
                  <a:pt x="635000" y="2851150"/>
                </a:cubicBezTo>
                <a:cubicBezTo>
                  <a:pt x="654259" y="2863531"/>
                  <a:pt x="670713" y="2881211"/>
                  <a:pt x="692150" y="2889250"/>
                </a:cubicBezTo>
                <a:cubicBezTo>
                  <a:pt x="819990" y="2937190"/>
                  <a:pt x="666824" y="2881946"/>
                  <a:pt x="793750" y="2921000"/>
                </a:cubicBezTo>
                <a:cubicBezTo>
                  <a:pt x="804645" y="2924352"/>
                  <a:pt x="814373" y="2931227"/>
                  <a:pt x="825500" y="2933700"/>
                </a:cubicBezTo>
                <a:cubicBezTo>
                  <a:pt x="889390" y="2947898"/>
                  <a:pt x="937545" y="2948366"/>
                  <a:pt x="1003300" y="2952750"/>
                </a:cubicBezTo>
                <a:cubicBezTo>
                  <a:pt x="1120123" y="2969439"/>
                  <a:pt x="1134358" y="2969595"/>
                  <a:pt x="1276350" y="3003550"/>
                </a:cubicBezTo>
                <a:cubicBezTo>
                  <a:pt x="1312829" y="3012273"/>
                  <a:pt x="1347028" y="3031107"/>
                  <a:pt x="1384300" y="3035300"/>
                </a:cubicBezTo>
                <a:cubicBezTo>
                  <a:pt x="1669893" y="3067429"/>
                  <a:pt x="1988801" y="3063355"/>
                  <a:pt x="2273300" y="3067050"/>
                </a:cubicBezTo>
                <a:cubicBezTo>
                  <a:pt x="2332567" y="3069167"/>
                  <a:pt x="2392211" y="3066389"/>
                  <a:pt x="2451100" y="3073400"/>
                </a:cubicBezTo>
                <a:cubicBezTo>
                  <a:pt x="2481703" y="3077043"/>
                  <a:pt x="2509600" y="3093733"/>
                  <a:pt x="2540000" y="3098800"/>
                </a:cubicBezTo>
                <a:cubicBezTo>
                  <a:pt x="2586122" y="3106487"/>
                  <a:pt x="2633133" y="3107267"/>
                  <a:pt x="2679700" y="3111500"/>
                </a:cubicBezTo>
                <a:cubicBezTo>
                  <a:pt x="2848175" y="3093449"/>
                  <a:pt x="2863045" y="3101185"/>
                  <a:pt x="3022600" y="3048000"/>
                </a:cubicBezTo>
                <a:cubicBezTo>
                  <a:pt x="3033541" y="3044353"/>
                  <a:pt x="3087806" y="3029258"/>
                  <a:pt x="3105150" y="3016250"/>
                </a:cubicBezTo>
                <a:cubicBezTo>
                  <a:pt x="3123941" y="3002157"/>
                  <a:pt x="3135822" y="2983820"/>
                  <a:pt x="3149600" y="2965450"/>
                </a:cubicBezTo>
                <a:cubicBezTo>
                  <a:pt x="3155950" y="2942167"/>
                  <a:pt x="3164515" y="2919377"/>
                  <a:pt x="3168650" y="2895600"/>
                </a:cubicBezTo>
                <a:cubicBezTo>
                  <a:pt x="3180302" y="2828599"/>
                  <a:pt x="3178144" y="2737857"/>
                  <a:pt x="3143250" y="2679700"/>
                </a:cubicBezTo>
                <a:cubicBezTo>
                  <a:pt x="3131880" y="2660751"/>
                  <a:pt x="3100917" y="2667000"/>
                  <a:pt x="3079750" y="2660650"/>
                </a:cubicBezTo>
                <a:cubicBezTo>
                  <a:pt x="3062817" y="2650067"/>
                  <a:pt x="3047018" y="2637403"/>
                  <a:pt x="3028950" y="2628900"/>
                </a:cubicBezTo>
                <a:cubicBezTo>
                  <a:pt x="3010781" y="2620350"/>
                  <a:pt x="2989353" y="2619602"/>
                  <a:pt x="2971800" y="2609850"/>
                </a:cubicBezTo>
                <a:cubicBezTo>
                  <a:pt x="2950703" y="2598130"/>
                  <a:pt x="2934112" y="2579672"/>
                  <a:pt x="2914650" y="2565400"/>
                </a:cubicBezTo>
                <a:cubicBezTo>
                  <a:pt x="2902341" y="2556374"/>
                  <a:pt x="2889638" y="2547853"/>
                  <a:pt x="2876550" y="2540000"/>
                </a:cubicBezTo>
                <a:cubicBezTo>
                  <a:pt x="2836702" y="2516091"/>
                  <a:pt x="2796248" y="2493206"/>
                  <a:pt x="2755900" y="2470150"/>
                </a:cubicBezTo>
                <a:cubicBezTo>
                  <a:pt x="2736979" y="2459338"/>
                  <a:pt x="2714160" y="2453810"/>
                  <a:pt x="2698750" y="2438400"/>
                </a:cubicBezTo>
                <a:cubicBezTo>
                  <a:pt x="2659970" y="2399620"/>
                  <a:pt x="2702363" y="2439522"/>
                  <a:pt x="2641600" y="2393950"/>
                </a:cubicBezTo>
                <a:cubicBezTo>
                  <a:pt x="2628375" y="2384031"/>
                  <a:pt x="2615856" y="2373183"/>
                  <a:pt x="2603500" y="2362200"/>
                </a:cubicBezTo>
                <a:cubicBezTo>
                  <a:pt x="2596788" y="2356234"/>
                  <a:pt x="2592026" y="2347971"/>
                  <a:pt x="2584450" y="2343150"/>
                </a:cubicBezTo>
                <a:cubicBezTo>
                  <a:pt x="2541561" y="2315857"/>
                  <a:pt x="2549966" y="2317750"/>
                  <a:pt x="2520950" y="2317750"/>
                </a:cubicBezTo>
              </a:path>
            </a:pathLst>
          </a:cu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8070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50716A-A9A0-C9D1-5311-9FF1F8F59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失败的舵机接入</a:t>
            </a:r>
            <a:r>
              <a:rPr lang="en-US" altLang="zh-CN" dirty="0"/>
              <a:t>……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FF8E0F0-D448-2834-29E3-C6D4D3BAF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986" y="2664906"/>
            <a:ext cx="6108529" cy="130386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FAEECA5-8CD4-E3B0-3DA8-60315E1EC0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986" y="3968773"/>
            <a:ext cx="2226072" cy="214277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5BBAECA-EC85-C054-C53E-B4DF189545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066" y="3968773"/>
            <a:ext cx="3048000" cy="2286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E7F256A-119D-2C5C-7D3F-D2C7346B21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8523" y="3101999"/>
            <a:ext cx="3698491" cy="2773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568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50716A-A9A0-C9D1-5311-9FF1F8F59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免不了向“业内大佬”求助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532870F-FDB6-0633-D85F-6D6620E47D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3303" y="2600324"/>
            <a:ext cx="1614577" cy="351472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F2351BE-BFB2-3131-C07C-153090F8982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0" r="2450" b="58406"/>
          <a:stretch/>
        </p:blipFill>
        <p:spPr>
          <a:xfrm>
            <a:off x="3363604" y="2509559"/>
            <a:ext cx="1322695" cy="381417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7863FE3C-EC5E-6ACD-4E7D-B9DF96D2FA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083"/>
          <a:stretch/>
        </p:blipFill>
        <p:spPr>
          <a:xfrm>
            <a:off x="5017602" y="2583678"/>
            <a:ext cx="1078398" cy="3830822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31C8C529-6B76-E53E-E24A-C76D1F75F4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8866" y="2695575"/>
            <a:ext cx="2201852" cy="3055164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02D0BAA2-5CD0-AA37-5AA2-0C19EDEFE8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392" y="3772504"/>
            <a:ext cx="2973408" cy="799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173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50716A-A9A0-C9D1-5311-9FF1F8F59B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感想与收获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BED64DB-3A5D-02E1-9D7C-8B6794926E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6204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50716A-A9A0-C9D1-5311-9FF1F8F59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/>
              <a:t>小集成，大可能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D755ECD-D0C9-7E97-AE55-31CE2EA3E2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721484" y="1391046"/>
            <a:ext cx="5434540" cy="4075905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12" name="标题 1">
            <a:extLst>
              <a:ext uri="{FF2B5EF4-FFF2-40B4-BE49-F238E27FC236}">
                <a16:creationId xmlns:a16="http://schemas.microsoft.com/office/drawing/2014/main" id="{50BDDC80-698E-B820-5AE6-DA4379225801}"/>
              </a:ext>
            </a:extLst>
          </p:cNvPr>
          <p:cNvSpPr txBox="1">
            <a:spLocks/>
          </p:cNvSpPr>
          <p:nvPr/>
        </p:nvSpPr>
        <p:spPr>
          <a:xfrm>
            <a:off x="1303866" y="2927877"/>
            <a:ext cx="3718455" cy="1002241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400" b="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sz="2000" dirty="0"/>
              <a:t>小，意味着实用性，泛用性，轻便性，提供了更大的可能性</a:t>
            </a:r>
          </a:p>
        </p:txBody>
      </p:sp>
    </p:spTree>
    <p:extLst>
      <p:ext uri="{BB962C8B-B14F-4D97-AF65-F5344CB8AC3E}">
        <p14:creationId xmlns:p14="http://schemas.microsoft.com/office/powerpoint/2010/main" val="4111996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3026EA47-B7BA-1B02-87AA-BB04DA8511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6903" y="978418"/>
            <a:ext cx="2251472" cy="4901163"/>
          </a:xfrm>
          <a:prstGeom prst="rect">
            <a:avLst/>
          </a:prstGeom>
        </p:spPr>
      </p:pic>
      <p:sp>
        <p:nvSpPr>
          <p:cNvPr id="11" name="标题 1">
            <a:extLst>
              <a:ext uri="{FF2B5EF4-FFF2-40B4-BE49-F238E27FC236}">
                <a16:creationId xmlns:a16="http://schemas.microsoft.com/office/drawing/2014/main" id="{83CD50E9-A0BD-FBD7-5861-E9CBCC90D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575" y="1388534"/>
            <a:ext cx="4029075" cy="1371600"/>
          </a:xfrm>
        </p:spPr>
        <p:txBody>
          <a:bodyPr>
            <a:normAutofit fontScale="90000"/>
          </a:bodyPr>
          <a:lstStyle/>
          <a:p>
            <a:r>
              <a:rPr lang="zh-CN" altLang="en-US" sz="3600" dirty="0"/>
              <a:t>更亲民的开发过程</a:t>
            </a:r>
            <a:br>
              <a:rPr lang="en-US" altLang="zh-CN" sz="3600" dirty="0"/>
            </a:br>
            <a:r>
              <a:rPr lang="zh-CN" altLang="en-US" sz="3600" dirty="0"/>
              <a:t>更强大的个性化功能</a:t>
            </a:r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31A8B584-3D4E-53E5-D3EF-9089AA319027}"/>
              </a:ext>
            </a:extLst>
          </p:cNvPr>
          <p:cNvSpPr txBox="1">
            <a:spLocks/>
          </p:cNvSpPr>
          <p:nvPr/>
        </p:nvSpPr>
        <p:spPr>
          <a:xfrm>
            <a:off x="1171575" y="2531534"/>
            <a:ext cx="4029075" cy="137160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400" b="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sz="2000" dirty="0"/>
              <a:t>普通人也可以自由</a:t>
            </a:r>
            <a:r>
              <a:rPr lang="en-US" altLang="zh-CN" sz="2000" dirty="0" err="1"/>
              <a:t>diy</a:t>
            </a:r>
            <a:r>
              <a:rPr lang="zh-CN" altLang="en-US" sz="2000" dirty="0"/>
              <a:t>智能家居</a:t>
            </a:r>
            <a:endParaRPr lang="en-US" altLang="zh-CN" sz="2000" dirty="0"/>
          </a:p>
          <a:p>
            <a:r>
              <a:rPr lang="zh-CN" altLang="en-US" sz="2000" dirty="0"/>
              <a:t>底层交给工具，顶层交给普通人的创造力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797275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>
            <a:extLst>
              <a:ext uri="{FF2B5EF4-FFF2-40B4-BE49-F238E27FC236}">
                <a16:creationId xmlns:a16="http://schemas.microsoft.com/office/drawing/2014/main" id="{83CD50E9-A0BD-FBD7-5861-E9CBCC90D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575" y="1388534"/>
            <a:ext cx="4029075" cy="1371600"/>
          </a:xfrm>
        </p:spPr>
        <p:txBody>
          <a:bodyPr>
            <a:normAutofit/>
          </a:bodyPr>
          <a:lstStyle/>
          <a:p>
            <a:r>
              <a:rPr lang="zh-CN" altLang="en-US" sz="3600" dirty="0"/>
              <a:t>自由串联家庭电器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DDDF25E-A642-E645-78C7-E0907A9978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353"/>
          <a:stretch/>
        </p:blipFill>
        <p:spPr>
          <a:xfrm>
            <a:off x="5300662" y="1421605"/>
            <a:ext cx="2714625" cy="466147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75A5641-1E67-D335-6A6F-40DB852082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5300" y="1421605"/>
            <a:ext cx="2994025" cy="224551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FDF7379-485C-753F-7E00-D1EED18E2B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5300" y="3805633"/>
            <a:ext cx="2994025" cy="2245519"/>
          </a:xfrm>
          <a:prstGeom prst="rect">
            <a:avLst/>
          </a:prstGeom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id="{DCE2DE43-3E3D-7F2F-6B1C-579875AC0983}"/>
              </a:ext>
            </a:extLst>
          </p:cNvPr>
          <p:cNvSpPr txBox="1">
            <a:spLocks/>
          </p:cNvSpPr>
          <p:nvPr/>
        </p:nvSpPr>
        <p:spPr>
          <a:xfrm>
            <a:off x="1171575" y="2030014"/>
            <a:ext cx="4029075" cy="137160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400" b="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sz="1600" dirty="0"/>
              <a:t>归根到底就是开发板的连线与信号控制</a:t>
            </a:r>
          </a:p>
        </p:txBody>
      </p:sp>
    </p:spTree>
    <p:extLst>
      <p:ext uri="{BB962C8B-B14F-4D97-AF65-F5344CB8AC3E}">
        <p14:creationId xmlns:p14="http://schemas.microsoft.com/office/powerpoint/2010/main" val="1435207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84B3B06-3DBF-A175-DC83-819F46165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9600" dirty="0"/>
              <a:t>成品展示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903732C-65D6-0248-F9CC-C5F788BCDC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4106332" cy="1532467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/>
              <a:t>唤醒演示（个性化识别与答复）</a:t>
            </a:r>
            <a:endParaRPr lang="en-US" altLang="zh-CN" dirty="0"/>
          </a:p>
          <a:p>
            <a:r>
              <a:rPr lang="zh-CN" altLang="en-US" dirty="0"/>
              <a:t>背诗（语音答复）</a:t>
            </a:r>
            <a:endParaRPr lang="en-US" altLang="zh-CN" dirty="0"/>
          </a:p>
          <a:p>
            <a:r>
              <a:rPr lang="zh-CN" altLang="en-US" dirty="0"/>
              <a:t>开灯关灯（电平信号）</a:t>
            </a:r>
            <a:endParaRPr lang="en-US" altLang="zh-CN" dirty="0"/>
          </a:p>
          <a:p>
            <a:r>
              <a:rPr lang="zh-CN" altLang="en-US" dirty="0"/>
              <a:t>快</a:t>
            </a:r>
            <a:r>
              <a:rPr lang="en-US" altLang="zh-CN" dirty="0"/>
              <a:t>/</a:t>
            </a:r>
            <a:r>
              <a:rPr lang="zh-CN" altLang="en-US" dirty="0"/>
              <a:t>慢闪烁（脉冲信号）</a:t>
            </a:r>
          </a:p>
        </p:txBody>
      </p:sp>
      <p:sp>
        <p:nvSpPr>
          <p:cNvPr id="2" name="文本占位符 4">
            <a:extLst>
              <a:ext uri="{FF2B5EF4-FFF2-40B4-BE49-F238E27FC236}">
                <a16:creationId xmlns:a16="http://schemas.microsoft.com/office/drawing/2014/main" id="{4F9C6138-533B-C3FE-9DB6-D8E7490B5040}"/>
              </a:ext>
            </a:extLst>
          </p:cNvPr>
          <p:cNvSpPr txBox="1">
            <a:spLocks/>
          </p:cNvSpPr>
          <p:nvPr/>
        </p:nvSpPr>
        <p:spPr>
          <a:xfrm>
            <a:off x="6781800" y="4323292"/>
            <a:ext cx="4106332" cy="15324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自学习（家乡话和英文）</a:t>
            </a:r>
            <a:endParaRPr lang="en-US" altLang="zh-CN" dirty="0"/>
          </a:p>
          <a:p>
            <a:r>
              <a:rPr lang="zh-CN" altLang="en-US" dirty="0"/>
              <a:t>退下（直接语音识别）</a:t>
            </a:r>
          </a:p>
        </p:txBody>
      </p:sp>
    </p:spTree>
    <p:extLst>
      <p:ext uri="{BB962C8B-B14F-4D97-AF65-F5344CB8AC3E}">
        <p14:creationId xmlns:p14="http://schemas.microsoft.com/office/powerpoint/2010/main" val="2519758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>
            <a:extLst>
              <a:ext uri="{FF2B5EF4-FFF2-40B4-BE49-F238E27FC236}">
                <a16:creationId xmlns:a16="http://schemas.microsoft.com/office/drawing/2014/main" id="{83CD50E9-A0BD-FBD7-5861-E9CBCC90D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575" y="1388534"/>
            <a:ext cx="4029075" cy="1371600"/>
          </a:xfrm>
        </p:spPr>
        <p:txBody>
          <a:bodyPr>
            <a:normAutofit/>
          </a:bodyPr>
          <a:lstStyle/>
          <a:p>
            <a:r>
              <a:rPr lang="zh-CN" altLang="en-US" sz="3600" dirty="0"/>
              <a:t>自由串联家庭电器</a:t>
            </a: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DCE2DE43-3E3D-7F2F-6B1C-579875AC0983}"/>
              </a:ext>
            </a:extLst>
          </p:cNvPr>
          <p:cNvSpPr txBox="1">
            <a:spLocks/>
          </p:cNvSpPr>
          <p:nvPr/>
        </p:nvSpPr>
        <p:spPr>
          <a:xfrm>
            <a:off x="1171575" y="2030014"/>
            <a:ext cx="4029075" cy="137160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400" b="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sz="1600" dirty="0"/>
              <a:t>归根到底就是开发板的连线与信号控制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B7DE157-C8C1-730D-E588-505236F10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3069" y="1028699"/>
            <a:ext cx="2359831" cy="496936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8F2D631-3AA7-54EB-2D52-435E9C3E91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9828" y="1050990"/>
            <a:ext cx="2359831" cy="513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12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>
            <a:extLst>
              <a:ext uri="{FF2B5EF4-FFF2-40B4-BE49-F238E27FC236}">
                <a16:creationId xmlns:a16="http://schemas.microsoft.com/office/drawing/2014/main" id="{83CD50E9-A0BD-FBD7-5861-E9CBCC90DC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/>
              <a:t>愿我们都能随心“智造”自己的</a:t>
            </a:r>
            <a:br>
              <a:rPr lang="en-US" altLang="zh-CN" sz="3600" dirty="0"/>
            </a:br>
            <a:r>
              <a:rPr lang="zh-CN" altLang="en-US" sz="3600" dirty="0"/>
              <a:t>多媒体与智能交互</a:t>
            </a:r>
          </a:p>
        </p:txBody>
      </p:sp>
      <p:sp>
        <p:nvSpPr>
          <p:cNvPr id="2" name="副标题 1">
            <a:extLst>
              <a:ext uri="{FF2B5EF4-FFF2-40B4-BE49-F238E27FC236}">
                <a16:creationId xmlns:a16="http://schemas.microsoft.com/office/drawing/2014/main" id="{44070153-9894-82D4-1D0B-E90194FF24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谢谢大家！</a:t>
            </a:r>
            <a:endParaRPr lang="en-US" altLang="zh-CN" dirty="0"/>
          </a:p>
          <a:p>
            <a:r>
              <a:rPr lang="zh-CN" altLang="en-US" dirty="0"/>
              <a:t>汇报人：韩昊辰</a:t>
            </a:r>
          </a:p>
        </p:txBody>
      </p:sp>
    </p:spTree>
    <p:extLst>
      <p:ext uri="{BB962C8B-B14F-4D97-AF65-F5344CB8AC3E}">
        <p14:creationId xmlns:p14="http://schemas.microsoft.com/office/powerpoint/2010/main" val="3336295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D2E8E88-21BD-B510-F103-5EC77110BE35}"/>
              </a:ext>
            </a:extLst>
          </p:cNvPr>
          <p:cNvSpPr/>
          <p:nvPr/>
        </p:nvSpPr>
        <p:spPr>
          <a:xfrm>
            <a:off x="2938585" y="2977234"/>
            <a:ext cx="1219200" cy="309489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自然语言处理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05AD34C-9995-0CC2-44F4-F2861A69BE93}"/>
              </a:ext>
            </a:extLst>
          </p:cNvPr>
          <p:cNvSpPr/>
          <p:nvPr/>
        </p:nvSpPr>
        <p:spPr>
          <a:xfrm>
            <a:off x="4819650" y="3045619"/>
            <a:ext cx="1176338" cy="452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命令调用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31C4F31-AC46-110F-0680-8ACB0F168948}"/>
              </a:ext>
            </a:extLst>
          </p:cNvPr>
          <p:cNvSpPr/>
          <p:nvPr/>
        </p:nvSpPr>
        <p:spPr>
          <a:xfrm>
            <a:off x="4819650" y="3726657"/>
            <a:ext cx="1176338" cy="452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命令调用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72173B5-FE89-C8CA-7DCF-CFD8C061237C}"/>
              </a:ext>
            </a:extLst>
          </p:cNvPr>
          <p:cNvSpPr/>
          <p:nvPr/>
        </p:nvSpPr>
        <p:spPr>
          <a:xfrm>
            <a:off x="4819650" y="4479131"/>
            <a:ext cx="1176338" cy="452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命令调用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9521065-9CF0-B386-7E38-89E18CB345DF}"/>
              </a:ext>
            </a:extLst>
          </p:cNvPr>
          <p:cNvSpPr/>
          <p:nvPr/>
        </p:nvSpPr>
        <p:spPr>
          <a:xfrm>
            <a:off x="4819650" y="5160169"/>
            <a:ext cx="1176338" cy="452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命令调用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AE547815-E4C4-E436-F49A-2CD1910B3420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4157785" y="3271838"/>
            <a:ext cx="661865" cy="12528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8C6D0368-E75C-9095-A945-B21FB18EB74B}"/>
              </a:ext>
            </a:extLst>
          </p:cNvPr>
          <p:cNvCxnSpPr>
            <a:stCxn id="4" idx="3"/>
            <a:endCxn id="6" idx="1"/>
          </p:cNvCxnSpPr>
          <p:nvPr/>
        </p:nvCxnSpPr>
        <p:spPr>
          <a:xfrm flipV="1">
            <a:off x="4157785" y="3952876"/>
            <a:ext cx="661865" cy="5718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DA1A747E-EA2F-63D8-CAA2-E9773E6E9F4B}"/>
              </a:ext>
            </a:extLst>
          </p:cNvPr>
          <p:cNvCxnSpPr>
            <a:stCxn id="4" idx="3"/>
            <a:endCxn id="7" idx="1"/>
          </p:cNvCxnSpPr>
          <p:nvPr/>
        </p:nvCxnSpPr>
        <p:spPr>
          <a:xfrm>
            <a:off x="4157785" y="4524681"/>
            <a:ext cx="661865" cy="1806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4BEA147F-F431-588B-65F6-1EAAEE1A59D1}"/>
              </a:ext>
            </a:extLst>
          </p:cNvPr>
          <p:cNvCxnSpPr>
            <a:stCxn id="4" idx="3"/>
            <a:endCxn id="8" idx="1"/>
          </p:cNvCxnSpPr>
          <p:nvPr/>
        </p:nvCxnSpPr>
        <p:spPr>
          <a:xfrm>
            <a:off x="4157785" y="4524681"/>
            <a:ext cx="661865" cy="8617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:a16="http://schemas.microsoft.com/office/drawing/2014/main" id="{5271E649-0E8A-AA75-59CF-B6148B68B8AA}"/>
              </a:ext>
            </a:extLst>
          </p:cNvPr>
          <p:cNvSpPr/>
          <p:nvPr/>
        </p:nvSpPr>
        <p:spPr>
          <a:xfrm>
            <a:off x="6400800" y="3045619"/>
            <a:ext cx="1176338" cy="452438"/>
          </a:xfrm>
          <a:prstGeom prst="rect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行为执行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2A7553F-65F6-F925-3EE2-26EA0B9942F3}"/>
              </a:ext>
            </a:extLst>
          </p:cNvPr>
          <p:cNvCxnSpPr>
            <a:cxnSpLocks/>
            <a:stCxn id="5" idx="3"/>
            <a:endCxn id="18" idx="1"/>
          </p:cNvCxnSpPr>
          <p:nvPr/>
        </p:nvCxnSpPr>
        <p:spPr>
          <a:xfrm>
            <a:off x="5995988" y="3271838"/>
            <a:ext cx="4048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>
            <a:extLst>
              <a:ext uri="{FF2B5EF4-FFF2-40B4-BE49-F238E27FC236}">
                <a16:creationId xmlns:a16="http://schemas.microsoft.com/office/drawing/2014/main" id="{B7FB515E-0D2C-45AF-D0CE-6F51BE5BA4B0}"/>
              </a:ext>
            </a:extLst>
          </p:cNvPr>
          <p:cNvSpPr/>
          <p:nvPr/>
        </p:nvSpPr>
        <p:spPr>
          <a:xfrm>
            <a:off x="6400800" y="3763565"/>
            <a:ext cx="1176338" cy="452438"/>
          </a:xfrm>
          <a:prstGeom prst="rect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行为执行</a:t>
            </a: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16DC7999-88B4-7C54-ED87-B4D5B091DCC3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5995988" y="3989784"/>
            <a:ext cx="4048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>
            <a:extLst>
              <a:ext uri="{FF2B5EF4-FFF2-40B4-BE49-F238E27FC236}">
                <a16:creationId xmlns:a16="http://schemas.microsoft.com/office/drawing/2014/main" id="{19B1111F-4B8B-F5C9-D8F4-4888AC4FB128}"/>
              </a:ext>
            </a:extLst>
          </p:cNvPr>
          <p:cNvSpPr/>
          <p:nvPr/>
        </p:nvSpPr>
        <p:spPr>
          <a:xfrm>
            <a:off x="6400800" y="4479130"/>
            <a:ext cx="1176338" cy="452438"/>
          </a:xfrm>
          <a:prstGeom prst="rect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行为执行</a:t>
            </a:r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9072A2A6-F162-880E-5C92-2BC040BEC9DB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5995988" y="4705349"/>
            <a:ext cx="4048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69AF144A-933E-A184-1FBD-0542FBFBA6EC}"/>
              </a:ext>
            </a:extLst>
          </p:cNvPr>
          <p:cNvSpPr/>
          <p:nvPr/>
        </p:nvSpPr>
        <p:spPr>
          <a:xfrm>
            <a:off x="6400800" y="5197076"/>
            <a:ext cx="1176338" cy="452438"/>
          </a:xfrm>
          <a:prstGeom prst="rect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行为执行</a:t>
            </a:r>
          </a:p>
        </p:txBody>
      </p: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11FBC21A-3CB9-02F9-5643-19CA30AC50B4}"/>
              </a:ext>
            </a:extLst>
          </p:cNvPr>
          <p:cNvCxnSpPr>
            <a:cxnSpLocks/>
            <a:endCxn id="31" idx="1"/>
          </p:cNvCxnSpPr>
          <p:nvPr/>
        </p:nvCxnSpPr>
        <p:spPr>
          <a:xfrm>
            <a:off x="5995988" y="5423295"/>
            <a:ext cx="4048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251B497F-02EA-87F8-EC6D-BBD4B5EF0752}"/>
              </a:ext>
            </a:extLst>
          </p:cNvPr>
          <p:cNvCxnSpPr>
            <a:endCxn id="4" idx="1"/>
          </p:cNvCxnSpPr>
          <p:nvPr/>
        </p:nvCxnSpPr>
        <p:spPr>
          <a:xfrm>
            <a:off x="2505075" y="4524681"/>
            <a:ext cx="433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6F45F822-06F8-1F68-DB5D-1F16C13A3D3A}"/>
              </a:ext>
            </a:extLst>
          </p:cNvPr>
          <p:cNvSpPr txBox="1"/>
          <p:nvPr/>
        </p:nvSpPr>
        <p:spPr>
          <a:xfrm>
            <a:off x="964113" y="434001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任意语音命令</a:t>
            </a:r>
          </a:p>
        </p:txBody>
      </p:sp>
      <p:sp>
        <p:nvSpPr>
          <p:cNvPr id="38" name="笑脸 37">
            <a:extLst>
              <a:ext uri="{FF2B5EF4-FFF2-40B4-BE49-F238E27FC236}">
                <a16:creationId xmlns:a16="http://schemas.microsoft.com/office/drawing/2014/main" id="{779A7DBB-409B-B201-4E86-6E1B938D0949}"/>
              </a:ext>
            </a:extLst>
          </p:cNvPr>
          <p:cNvSpPr/>
          <p:nvPr/>
        </p:nvSpPr>
        <p:spPr>
          <a:xfrm>
            <a:off x="1416050" y="3498057"/>
            <a:ext cx="692150" cy="681038"/>
          </a:xfrm>
          <a:prstGeom prst="smileyFac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0" name="连接符: 肘形 39">
            <a:extLst>
              <a:ext uri="{FF2B5EF4-FFF2-40B4-BE49-F238E27FC236}">
                <a16:creationId xmlns:a16="http://schemas.microsoft.com/office/drawing/2014/main" id="{4A309765-C720-9061-7C22-C707CE0EF681}"/>
              </a:ext>
            </a:extLst>
          </p:cNvPr>
          <p:cNvCxnSpPr>
            <a:stCxn id="18" idx="0"/>
            <a:endCxn id="38" idx="0"/>
          </p:cNvCxnSpPr>
          <p:nvPr/>
        </p:nvCxnSpPr>
        <p:spPr>
          <a:xfrm rot="16200000" flipH="1" flipV="1">
            <a:off x="4149328" y="658416"/>
            <a:ext cx="452438" cy="5226844"/>
          </a:xfrm>
          <a:prstGeom prst="bentConnector3">
            <a:avLst>
              <a:gd name="adj1" fmla="val -5052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034D884F-E5EF-B0D4-8A3F-10EB82473AE7}"/>
              </a:ext>
            </a:extLst>
          </p:cNvPr>
          <p:cNvSpPr txBox="1"/>
          <p:nvPr/>
        </p:nvSpPr>
        <p:spPr>
          <a:xfrm>
            <a:off x="3505200" y="2514600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大语言模型反馈</a:t>
            </a:r>
          </a:p>
        </p:txBody>
      </p:sp>
    </p:spTree>
    <p:extLst>
      <p:ext uri="{BB962C8B-B14F-4D97-AF65-F5344CB8AC3E}">
        <p14:creationId xmlns:p14="http://schemas.microsoft.com/office/powerpoint/2010/main" val="4152897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84B3B06-3DBF-A175-DC83-819F46165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9600" dirty="0"/>
              <a:t>开发过程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903732C-65D6-0248-F9CC-C5F788BCDC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8416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50716A-A9A0-C9D1-5311-9FF1F8F59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进入配置网站，引脚输出配置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246BCD9-AB60-3BB1-B349-CE5FB49303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4420" y="2557463"/>
            <a:ext cx="6203160" cy="3317875"/>
          </a:xfrm>
        </p:spPr>
      </p:pic>
    </p:spTree>
    <p:extLst>
      <p:ext uri="{BB962C8B-B14F-4D97-AF65-F5344CB8AC3E}">
        <p14:creationId xmlns:p14="http://schemas.microsoft.com/office/powerpoint/2010/main" val="3004314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50716A-A9A0-C9D1-5311-9FF1F8F59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配置命令词和控制动作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C828099-8DFE-C766-0CAE-09F538B76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592" y="2657465"/>
            <a:ext cx="5253898" cy="293157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561701C-A8AF-8E81-A2AB-90E49E095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810" y="2476876"/>
            <a:ext cx="4981190" cy="3270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195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50716A-A9A0-C9D1-5311-9FF1F8F59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配置唤醒词，退出词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3405992-B4F8-827B-3630-3E0685C356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016" y="2523733"/>
            <a:ext cx="2717355" cy="347954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2C3A17C-170E-AADE-51FC-169C117EB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7393" y="2871783"/>
            <a:ext cx="5280199" cy="244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347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50716A-A9A0-C9D1-5311-9FF1F8F59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配置个性化语音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7AB5B84-65D9-D35B-8B26-9A9AC6BE2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5390" y="2611000"/>
            <a:ext cx="6919963" cy="184903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ACE31F2-19DC-1D72-132F-438D1BC3F5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315" y="4460036"/>
            <a:ext cx="6596111" cy="1390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822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50716A-A9A0-C9D1-5311-9FF1F8F59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发布版本，下载固件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E0B9E64-8604-2F26-DBD1-6D949D8F3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865" y="2578887"/>
            <a:ext cx="7796270" cy="170022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92A9A7B-43A8-1941-8029-05C9A41C9F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5025"/>
          <a:stretch/>
        </p:blipFill>
        <p:spPr>
          <a:xfrm>
            <a:off x="2730234" y="4572000"/>
            <a:ext cx="6731531" cy="130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8642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50716A-A9A0-C9D1-5311-9FF1F8F59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使用特定软件烧录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C334694-F9DE-3D0A-4358-52E6DF58C8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124" y="3027663"/>
            <a:ext cx="4610876" cy="244075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4019BEF-8F8C-D45E-EC69-3DB6AB8CAD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601" y="2849121"/>
            <a:ext cx="2270060" cy="302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354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环保">
  <a:themeElements>
    <a:clrScheme name="环保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环保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环保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408</TotalTime>
  <Words>270</Words>
  <Application>Microsoft Office PowerPoint</Application>
  <PresentationFormat>宽屏</PresentationFormat>
  <Paragraphs>72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5" baseType="lpstr">
      <vt:lpstr>Arial</vt:lpstr>
      <vt:lpstr>Garamond</vt:lpstr>
      <vt:lpstr>环保</vt:lpstr>
      <vt:lpstr>智能语音控制灯</vt:lpstr>
      <vt:lpstr>成品展示</vt:lpstr>
      <vt:lpstr>开发过程</vt:lpstr>
      <vt:lpstr>进入配置网站，引脚输出配置</vt:lpstr>
      <vt:lpstr>配置命令词和控制动作</vt:lpstr>
      <vt:lpstr>配置唤醒词，退出词</vt:lpstr>
      <vt:lpstr>配置个性化语音</vt:lpstr>
      <vt:lpstr>发布版本，下载固件</vt:lpstr>
      <vt:lpstr>使用特定软件烧录</vt:lpstr>
      <vt:lpstr>接线</vt:lpstr>
      <vt:lpstr>接线</vt:lpstr>
      <vt:lpstr>拆电灯，接继电器</vt:lpstr>
      <vt:lpstr>接线图</vt:lpstr>
      <vt:lpstr>失败的舵机接入……</vt:lpstr>
      <vt:lpstr>免不了向“业内大佬”求助</vt:lpstr>
      <vt:lpstr>感想与收获</vt:lpstr>
      <vt:lpstr>小集成，大可能</vt:lpstr>
      <vt:lpstr>更亲民的开发过程 更强大的个性化功能</vt:lpstr>
      <vt:lpstr>自由串联家庭电器</vt:lpstr>
      <vt:lpstr>自由串联家庭电器</vt:lpstr>
      <vt:lpstr>愿我们都能随心“智造”自己的 多媒体与智能交互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智能语音控制灯</dc:title>
  <dc:creator>昊辰 韩</dc:creator>
  <cp:lastModifiedBy>昊辰 韩</cp:lastModifiedBy>
  <cp:revision>7</cp:revision>
  <dcterms:created xsi:type="dcterms:W3CDTF">2024-03-20T02:50:33Z</dcterms:created>
  <dcterms:modified xsi:type="dcterms:W3CDTF">2024-05-29T04:55:48Z</dcterms:modified>
</cp:coreProperties>
</file>

<file path=docProps/thumbnail.jpeg>
</file>